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7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9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9" r:id="rId2"/>
    <p:sldMasterId id="2147483779" r:id="rId3"/>
    <p:sldMasterId id="2147483789" r:id="rId4"/>
    <p:sldMasterId id="2147483799" r:id="rId5"/>
    <p:sldMasterId id="2147483809" r:id="rId6"/>
    <p:sldMasterId id="2147483861" r:id="rId7"/>
    <p:sldMasterId id="2147483873" r:id="rId8"/>
    <p:sldMasterId id="2147483897" r:id="rId9"/>
    <p:sldMasterId id="2147483987" r:id="rId10"/>
    <p:sldMasterId id="2147483999" r:id="rId11"/>
  </p:sldMasterIdLst>
  <p:notesMasterIdLst>
    <p:notesMasterId r:id="rId74"/>
  </p:notesMasterIdLst>
  <p:sldIdLst>
    <p:sldId id="354" r:id="rId12"/>
    <p:sldId id="680" r:id="rId13"/>
    <p:sldId id="700" r:id="rId14"/>
    <p:sldId id="699" r:id="rId15"/>
    <p:sldId id="682" r:id="rId16"/>
    <p:sldId id="702" r:id="rId17"/>
    <p:sldId id="637" r:id="rId18"/>
    <p:sldId id="638" r:id="rId19"/>
    <p:sldId id="639" r:id="rId20"/>
    <p:sldId id="647" r:id="rId21"/>
    <p:sldId id="646" r:id="rId22"/>
    <p:sldId id="645" r:id="rId23"/>
    <p:sldId id="644" r:id="rId24"/>
    <p:sldId id="643" r:id="rId25"/>
    <p:sldId id="642" r:id="rId26"/>
    <p:sldId id="641" r:id="rId27"/>
    <p:sldId id="640" r:id="rId28"/>
    <p:sldId id="703" r:id="rId29"/>
    <p:sldId id="650" r:id="rId30"/>
    <p:sldId id="649" r:id="rId31"/>
    <p:sldId id="648" r:id="rId32"/>
    <p:sldId id="655" r:id="rId33"/>
    <p:sldId id="654" r:id="rId34"/>
    <p:sldId id="653" r:id="rId35"/>
    <p:sldId id="652" r:id="rId36"/>
    <p:sldId id="656" r:id="rId37"/>
    <p:sldId id="657" r:id="rId38"/>
    <p:sldId id="660" r:id="rId39"/>
    <p:sldId id="659" r:id="rId40"/>
    <p:sldId id="705" r:id="rId41"/>
    <p:sldId id="658" r:id="rId42"/>
    <p:sldId id="661" r:id="rId43"/>
    <p:sldId id="662" r:id="rId44"/>
    <p:sldId id="663" r:id="rId45"/>
    <p:sldId id="666" r:id="rId46"/>
    <p:sldId id="665" r:id="rId47"/>
    <p:sldId id="664" r:id="rId48"/>
    <p:sldId id="669" r:id="rId49"/>
    <p:sldId id="668" r:id="rId50"/>
    <p:sldId id="667" r:id="rId51"/>
    <p:sldId id="670" r:id="rId52"/>
    <p:sldId id="672" r:id="rId53"/>
    <p:sldId id="671" r:id="rId54"/>
    <p:sldId id="674" r:id="rId55"/>
    <p:sldId id="673" r:id="rId56"/>
    <p:sldId id="677" r:id="rId57"/>
    <p:sldId id="676" r:id="rId58"/>
    <p:sldId id="675" r:id="rId59"/>
    <p:sldId id="678" r:id="rId60"/>
    <p:sldId id="684" r:id="rId61"/>
    <p:sldId id="685" r:id="rId62"/>
    <p:sldId id="686" r:id="rId63"/>
    <p:sldId id="688" r:id="rId64"/>
    <p:sldId id="704" r:id="rId65"/>
    <p:sldId id="690" r:id="rId66"/>
    <p:sldId id="691" r:id="rId67"/>
    <p:sldId id="692" r:id="rId68"/>
    <p:sldId id="693" r:id="rId69"/>
    <p:sldId id="694" r:id="rId70"/>
    <p:sldId id="695" r:id="rId71"/>
    <p:sldId id="331" r:id="rId72"/>
    <p:sldId id="35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N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3758" autoAdjust="0"/>
  </p:normalViewPr>
  <p:slideViewPr>
    <p:cSldViewPr>
      <p:cViewPr varScale="1">
        <p:scale>
          <a:sx n="87" d="100"/>
          <a:sy n="87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Розроблення та оприлюднення:</a:t>
          </a:r>
        </a:p>
        <a:p>
          <a:pPr algn="just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схем нарахування балів за виконання завдань сертифікаційних робіт;</a:t>
          </a:r>
        </a:p>
        <a:p>
          <a:pPr algn="just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критеріїв оцінювання завдань відкритої форми з розгорнутою відповіддю сертифікаційних робіт;</a:t>
          </a:r>
        </a:p>
        <a:p>
          <a:pPr algn="just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загальних характеристик сертифікаційних робіт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12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.20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19 </a:t>
          </a:r>
          <a:endParaRPr lang="ru-RU" b="1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F5430CA-EDB2-434E-BAAB-983CAF82CBF3}" type="presOf" srcId="{4237F680-D694-40F5-9383-4F8D39375A7E}" destId="{E3B8B4EB-9770-4BE2-AAAA-62F3F2313240}" srcOrd="1" destOrd="0" presId="urn:microsoft.com/office/officeart/2005/8/layout/lProcess2"/>
    <dgm:cxn modelId="{B833F897-3FD2-42DB-B50C-CD549AFDD59D}" type="presOf" srcId="{91028D9E-A5AA-4ED4-AD84-995C0540B794}" destId="{7E6AAE88-0F53-471D-A5D9-E5AFA2FF84A8}" srcOrd="0" destOrd="0" presId="urn:microsoft.com/office/officeart/2005/8/layout/lProcess2"/>
    <dgm:cxn modelId="{51DEB74C-2FC1-4452-A999-29D35A8AC42E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7C14D544-57A7-449F-ADBB-7D389C5029B5}" type="presOf" srcId="{4237F680-D694-40F5-9383-4F8D39375A7E}" destId="{95ED97B9-E829-45DB-A6F4-BF10B0F72D8B}" srcOrd="0" destOrd="0" presId="urn:microsoft.com/office/officeart/2005/8/layout/lProcess2"/>
    <dgm:cxn modelId="{AEDFBC91-C4B8-4E27-A1A2-944E24E53709}" type="presParOf" srcId="{855E14D3-4CC4-4814-A1A6-A3BD43360E90}" destId="{D5B3D7BF-15CD-4BE0-9046-537105266734}" srcOrd="0" destOrd="0" presId="urn:microsoft.com/office/officeart/2005/8/layout/lProcess2"/>
    <dgm:cxn modelId="{DE904C2A-F3EF-4725-94F7-AF865CD0998C}" type="presParOf" srcId="{D5B3D7BF-15CD-4BE0-9046-537105266734}" destId="{95ED97B9-E829-45DB-A6F4-BF10B0F72D8B}" srcOrd="0" destOrd="0" presId="urn:microsoft.com/office/officeart/2005/8/layout/lProcess2"/>
    <dgm:cxn modelId="{9A81C2DB-7ADA-4735-A5BD-B45B76D855B6}" type="presParOf" srcId="{D5B3D7BF-15CD-4BE0-9046-537105266734}" destId="{E3B8B4EB-9770-4BE2-AAAA-62F3F2313240}" srcOrd="1" destOrd="0" presId="urn:microsoft.com/office/officeart/2005/8/layout/lProcess2"/>
    <dgm:cxn modelId="{837C8DCA-C489-4062-88B8-A549EB7C84F7}" type="presParOf" srcId="{D5B3D7BF-15CD-4BE0-9046-537105266734}" destId="{2D001B19-327B-4A5B-A2EB-6AD27D9C6452}" srcOrd="2" destOrd="0" presId="urn:microsoft.com/office/officeart/2005/8/layout/lProcess2"/>
    <dgm:cxn modelId="{A7B20864-5B08-4F9C-8CFA-2C46094E1925}" type="presParOf" srcId="{2D001B19-327B-4A5B-A2EB-6AD27D9C6452}" destId="{5E95D804-9EC9-4FDC-95DC-D5E32E9665C9}" srcOrd="0" destOrd="0" presId="urn:microsoft.com/office/officeart/2005/8/layout/lProcess2"/>
    <dgm:cxn modelId="{FC32450B-E5D6-4669-A302-F1D617D12489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24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.03.2020 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10.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Подання особами ре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йних документ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для </a:t>
          </a:r>
          <a:r>
            <a:rPr lang="uk-UA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участ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C13CC24-6133-4546-BAE9-8DEFD6040BEF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49B9C00D-91D1-4C55-9452-11E23A86A675}" type="presOf" srcId="{4C6A5E66-E850-4B41-B988-02A5317D294E}" destId="{855E14D3-4CC4-4814-A1A6-A3BD43360E90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5054F8A0-A9EF-4DBC-9AFD-6D657323DB00}" type="presOf" srcId="{91028D9E-A5AA-4ED4-AD84-995C0540B794}" destId="{7E6AAE88-0F53-471D-A5D9-E5AFA2FF84A8}" srcOrd="0" destOrd="0" presId="urn:microsoft.com/office/officeart/2005/8/layout/lProcess2"/>
    <dgm:cxn modelId="{C8FD20F3-6413-4CBE-86E1-C183A0A37414}" type="presOf" srcId="{4237F680-D694-40F5-9383-4F8D39375A7E}" destId="{95ED97B9-E829-45DB-A6F4-BF10B0F72D8B}" srcOrd="0" destOrd="0" presId="urn:microsoft.com/office/officeart/2005/8/layout/lProcess2"/>
    <dgm:cxn modelId="{EED3BA07-D35E-4DC7-A684-60E051070E30}" type="presParOf" srcId="{855E14D3-4CC4-4814-A1A6-A3BD43360E90}" destId="{D5B3D7BF-15CD-4BE0-9046-537105266734}" srcOrd="0" destOrd="0" presId="urn:microsoft.com/office/officeart/2005/8/layout/lProcess2"/>
    <dgm:cxn modelId="{0DE0BA8A-9D7E-4DE1-BD0B-2C79794DA6FF}" type="presParOf" srcId="{D5B3D7BF-15CD-4BE0-9046-537105266734}" destId="{95ED97B9-E829-45DB-A6F4-BF10B0F72D8B}" srcOrd="0" destOrd="0" presId="urn:microsoft.com/office/officeart/2005/8/layout/lProcess2"/>
    <dgm:cxn modelId="{9D2FC2CC-9985-415D-B717-C83F961F118D}" type="presParOf" srcId="{D5B3D7BF-15CD-4BE0-9046-537105266734}" destId="{E3B8B4EB-9770-4BE2-AAAA-62F3F2313240}" srcOrd="1" destOrd="0" presId="urn:microsoft.com/office/officeart/2005/8/layout/lProcess2"/>
    <dgm:cxn modelId="{DD2C91A1-AB6C-4471-A906-6F8D111442D0}" type="presParOf" srcId="{D5B3D7BF-15CD-4BE0-9046-537105266734}" destId="{2D001B19-327B-4A5B-A2EB-6AD27D9C6452}" srcOrd="2" destOrd="0" presId="urn:microsoft.com/office/officeart/2005/8/layout/lProcess2"/>
    <dgm:cxn modelId="{6455AD1D-44DA-43E8-9C24-0B466BF0B98C}" type="presParOf" srcId="{2D001B19-327B-4A5B-A2EB-6AD27D9C6452}" destId="{5E95D804-9EC9-4FDC-95DC-D5E32E9665C9}" srcOrd="0" destOrd="0" presId="urn:microsoft.com/office/officeart/2005/8/layout/lProcess2"/>
    <dgm:cxn modelId="{9E48E242-3677-494B-B7CD-805AEC551858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24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.03.2020 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11. </a:t>
          </a:r>
          <a:r>
            <a:rPr lang="uk-UA" noProof="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Унесення за вимогою учасників зовнішнього незалежного оцінювання змін до реєстраційних  даних (перереєстрація)</a:t>
          </a:r>
        </a:p>
        <a:p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</dgm:ptLst>
  <dgm:cxnLst>
    <dgm:cxn modelId="{CF5CEFBA-3AAB-4A96-B090-E3833ED27A7E}" type="presOf" srcId="{91028D9E-A5AA-4ED4-AD84-995C0540B794}" destId="{7E6AAE88-0F53-471D-A5D9-E5AFA2FF84A8}" srcOrd="0" destOrd="0" presId="urn:microsoft.com/office/officeart/2005/8/layout/lProcess2"/>
    <dgm:cxn modelId="{DD5F5442-4057-4A74-85E8-53B3BD2218CA}" type="presOf" srcId="{4237F680-D694-40F5-9383-4F8D39375A7E}" destId="{95ED97B9-E829-45DB-A6F4-BF10B0F72D8B}" srcOrd="0" destOrd="0" presId="urn:microsoft.com/office/officeart/2005/8/layout/lProcess2"/>
    <dgm:cxn modelId="{C358FE01-AD94-4BBE-A9C6-CAB111012F5A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7C90A45C-52E2-4590-8190-7C9FE14CB3E5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0A0CF85A-F53D-4B42-9994-9B9EDF252D57}" type="presParOf" srcId="{855E14D3-4CC4-4814-A1A6-A3BD43360E90}" destId="{D5B3D7BF-15CD-4BE0-9046-537105266734}" srcOrd="0" destOrd="0" presId="urn:microsoft.com/office/officeart/2005/8/layout/lProcess2"/>
    <dgm:cxn modelId="{13362DE8-A83F-4F23-BD78-FE71FD31393E}" type="presParOf" srcId="{D5B3D7BF-15CD-4BE0-9046-537105266734}" destId="{95ED97B9-E829-45DB-A6F4-BF10B0F72D8B}" srcOrd="0" destOrd="0" presId="urn:microsoft.com/office/officeart/2005/8/layout/lProcess2"/>
    <dgm:cxn modelId="{F87915B0-4DAB-4B8A-B63B-AB5BA369BDEC}" type="presParOf" srcId="{D5B3D7BF-15CD-4BE0-9046-537105266734}" destId="{E3B8B4EB-9770-4BE2-AAAA-62F3F2313240}" srcOrd="1" destOrd="0" presId="urn:microsoft.com/office/officeart/2005/8/layout/lProcess2"/>
    <dgm:cxn modelId="{FCCE4DCA-E1C2-469D-B260-EDC9ED8E7E99}" type="presParOf" srcId="{D5B3D7BF-15CD-4BE0-9046-537105266734}" destId="{2D001B19-327B-4A5B-A2EB-6AD27D9C6452}" srcOrd="2" destOrd="0" presId="urn:microsoft.com/office/officeart/2005/8/layout/lProcess2"/>
    <dgm:cxn modelId="{83EEE308-2A18-47CE-B270-74DFF1F04D9B}" type="presParOf" srcId="{2D001B19-327B-4A5B-A2EB-6AD27D9C6452}" destId="{5E95D804-9EC9-4FDC-95DC-D5E32E9665C9}" srcOrd="0" destOrd="0" presId="urn:microsoft.com/office/officeart/2005/8/layout/lProcess2"/>
    <dgm:cxn modelId="{89754577-B270-4EC7-8927-F6E4D27E3682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із 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2020 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12. Виготовлення та видача </a:t>
          </a:r>
          <a:r>
            <a:rPr lang="uk-UA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кат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іш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нього незалежного оц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нювання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2020 року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68DF552-D069-42D0-845C-2CC8C6994CE1}" type="presOf" srcId="{91028D9E-A5AA-4ED4-AD84-995C0540B794}" destId="{7E6AAE88-0F53-471D-A5D9-E5AFA2FF84A8}" srcOrd="0" destOrd="0" presId="urn:microsoft.com/office/officeart/2005/8/layout/lProcess2"/>
    <dgm:cxn modelId="{D8EDD834-FF10-413A-A662-969B48C784F2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2AB41254-F911-4D1D-8299-3A5E7DDC79D3}" type="presOf" srcId="{4237F680-D694-40F5-9383-4F8D39375A7E}" destId="{95ED97B9-E829-45DB-A6F4-BF10B0F72D8B}" srcOrd="0" destOrd="0" presId="urn:microsoft.com/office/officeart/2005/8/layout/lProcess2"/>
    <dgm:cxn modelId="{35FE6CAE-F767-4E9B-85E5-252AE7DE7A34}" type="presOf" srcId="{4C6A5E66-E850-4B41-B988-02A5317D294E}" destId="{855E14D3-4CC4-4814-A1A6-A3BD43360E90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8104F565-7185-4134-BCD7-BA314F36A80B}" type="presParOf" srcId="{855E14D3-4CC4-4814-A1A6-A3BD43360E90}" destId="{D5B3D7BF-15CD-4BE0-9046-537105266734}" srcOrd="0" destOrd="0" presId="urn:microsoft.com/office/officeart/2005/8/layout/lProcess2"/>
    <dgm:cxn modelId="{911F4408-9C1E-424E-AB4E-D1431B68163B}" type="presParOf" srcId="{D5B3D7BF-15CD-4BE0-9046-537105266734}" destId="{95ED97B9-E829-45DB-A6F4-BF10B0F72D8B}" srcOrd="0" destOrd="0" presId="urn:microsoft.com/office/officeart/2005/8/layout/lProcess2"/>
    <dgm:cxn modelId="{C50E4543-CA42-4F6C-93D4-8F1807DFA05D}" type="presParOf" srcId="{D5B3D7BF-15CD-4BE0-9046-537105266734}" destId="{E3B8B4EB-9770-4BE2-AAAA-62F3F2313240}" srcOrd="1" destOrd="0" presId="urn:microsoft.com/office/officeart/2005/8/layout/lProcess2"/>
    <dgm:cxn modelId="{0CF509A5-215A-491C-BB34-7A826047987A}" type="presParOf" srcId="{D5B3D7BF-15CD-4BE0-9046-537105266734}" destId="{2D001B19-327B-4A5B-A2EB-6AD27D9C6452}" srcOrd="2" destOrd="0" presId="urn:microsoft.com/office/officeart/2005/8/layout/lProcess2"/>
    <dgm:cxn modelId="{1B2C53EA-E9C2-426E-9D37-19AA52DE4692}" type="presParOf" srcId="{2D001B19-327B-4A5B-A2EB-6AD27D9C6452}" destId="{5E95D804-9EC9-4FDC-95DC-D5E32E9665C9}" srcOrd="0" destOrd="0" presId="urn:microsoft.com/office/officeart/2005/8/layout/lProcess2"/>
    <dgm:cxn modelId="{D262811F-C00D-45D2-B670-CBC013CB8E4D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2020 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13. Створення апеляційної комісії при УЦОЯО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4C273AD-A9A4-4783-8F4F-71E7491E944E}" type="presOf" srcId="{91028D9E-A5AA-4ED4-AD84-995C0540B794}" destId="{7E6AAE88-0F53-471D-A5D9-E5AFA2FF84A8}" srcOrd="0" destOrd="0" presId="urn:microsoft.com/office/officeart/2005/8/layout/lProcess2"/>
    <dgm:cxn modelId="{ECD04E7A-3A86-423C-9FE4-9C4CE6849252}" type="presOf" srcId="{4237F680-D694-40F5-9383-4F8D39375A7E}" destId="{95ED97B9-E829-45DB-A6F4-BF10B0F72D8B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3C5E5B32-7EA7-4B2F-96F2-4E6FCF9E7D43}" type="presOf" srcId="{4C6A5E66-E850-4B41-B988-02A5317D294E}" destId="{855E14D3-4CC4-4814-A1A6-A3BD43360E90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6403DB19-DEA0-45CF-B7B6-2ACCF4B4F85E}" type="presOf" srcId="{4237F680-D694-40F5-9383-4F8D39375A7E}" destId="{E3B8B4EB-9770-4BE2-AAAA-62F3F2313240}" srcOrd="1" destOrd="0" presId="urn:microsoft.com/office/officeart/2005/8/layout/lProcess2"/>
    <dgm:cxn modelId="{49589299-F10A-4BF4-B5A0-5B6DF453A83D}" type="presParOf" srcId="{855E14D3-4CC4-4814-A1A6-A3BD43360E90}" destId="{D5B3D7BF-15CD-4BE0-9046-537105266734}" srcOrd="0" destOrd="0" presId="urn:microsoft.com/office/officeart/2005/8/layout/lProcess2"/>
    <dgm:cxn modelId="{620C59DF-5F61-47CF-8CE3-2122D4936103}" type="presParOf" srcId="{D5B3D7BF-15CD-4BE0-9046-537105266734}" destId="{95ED97B9-E829-45DB-A6F4-BF10B0F72D8B}" srcOrd="0" destOrd="0" presId="urn:microsoft.com/office/officeart/2005/8/layout/lProcess2"/>
    <dgm:cxn modelId="{DE9B6F87-7E8B-4597-813D-E4715F7AC3C1}" type="presParOf" srcId="{D5B3D7BF-15CD-4BE0-9046-537105266734}" destId="{E3B8B4EB-9770-4BE2-AAAA-62F3F2313240}" srcOrd="1" destOrd="0" presId="urn:microsoft.com/office/officeart/2005/8/layout/lProcess2"/>
    <dgm:cxn modelId="{2811B676-BF67-4105-BEF1-6820BD8B9592}" type="presParOf" srcId="{D5B3D7BF-15CD-4BE0-9046-537105266734}" destId="{2D001B19-327B-4A5B-A2EB-6AD27D9C6452}" srcOrd="2" destOrd="0" presId="urn:microsoft.com/office/officeart/2005/8/layout/lProcess2"/>
    <dgm:cxn modelId="{76863845-1052-4227-ABFD-A4A07D32043B}" type="presParOf" srcId="{2D001B19-327B-4A5B-A2EB-6AD27D9C6452}" destId="{5E95D804-9EC9-4FDC-95DC-D5E32E9665C9}" srcOrd="0" destOrd="0" presId="urn:microsoft.com/office/officeart/2005/8/layout/lProcess2"/>
    <dgm:cxn modelId="{FA6EFC39-0E7A-4D6A-A899-1CB20DDD910D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25.03 – 30.04.2020,                                                із 16.06.2020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14. Виготовлення та видача повторних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Сертифікатів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 2020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року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EC318E0-1A26-4847-989C-0222885F242E}" type="presOf" srcId="{4237F680-D694-40F5-9383-4F8D39375A7E}" destId="{E3B8B4EB-9770-4BE2-AAAA-62F3F2313240}" srcOrd="1" destOrd="0" presId="urn:microsoft.com/office/officeart/2005/8/layout/lProcess2"/>
    <dgm:cxn modelId="{44213412-4A89-4C11-85FA-10402C5E740F}" type="presOf" srcId="{91028D9E-A5AA-4ED4-AD84-995C0540B794}" destId="{7E6AAE88-0F53-471D-A5D9-E5AFA2FF84A8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7174D5C3-209B-4436-A649-F0ABB20D0CC0}" type="presOf" srcId="{4C6A5E66-E850-4B41-B988-02A5317D294E}" destId="{855E14D3-4CC4-4814-A1A6-A3BD43360E90}" srcOrd="0" destOrd="0" presId="urn:microsoft.com/office/officeart/2005/8/layout/lProcess2"/>
    <dgm:cxn modelId="{E41D0CBE-156D-463F-96B3-DC88DA38EC8B}" type="presOf" srcId="{4237F680-D694-40F5-9383-4F8D39375A7E}" destId="{95ED97B9-E829-45DB-A6F4-BF10B0F72D8B}" srcOrd="0" destOrd="0" presId="urn:microsoft.com/office/officeart/2005/8/layout/lProcess2"/>
    <dgm:cxn modelId="{8B658937-4EBE-4967-9C82-F8925570D45E}" type="presParOf" srcId="{855E14D3-4CC4-4814-A1A6-A3BD43360E90}" destId="{D5B3D7BF-15CD-4BE0-9046-537105266734}" srcOrd="0" destOrd="0" presId="urn:microsoft.com/office/officeart/2005/8/layout/lProcess2"/>
    <dgm:cxn modelId="{1C1FAE88-5B37-412C-A7EF-B4ADFCBADA33}" type="presParOf" srcId="{D5B3D7BF-15CD-4BE0-9046-537105266734}" destId="{95ED97B9-E829-45DB-A6F4-BF10B0F72D8B}" srcOrd="0" destOrd="0" presId="urn:microsoft.com/office/officeart/2005/8/layout/lProcess2"/>
    <dgm:cxn modelId="{44EE2A86-4EC3-4025-AA75-7D02B20A8AF0}" type="presParOf" srcId="{D5B3D7BF-15CD-4BE0-9046-537105266734}" destId="{E3B8B4EB-9770-4BE2-AAAA-62F3F2313240}" srcOrd="1" destOrd="0" presId="urn:microsoft.com/office/officeart/2005/8/layout/lProcess2"/>
    <dgm:cxn modelId="{B00F0123-62C2-41A8-A1E4-AEE95CB3DE14}" type="presParOf" srcId="{D5B3D7BF-15CD-4BE0-9046-537105266734}" destId="{2D001B19-327B-4A5B-A2EB-6AD27D9C6452}" srcOrd="2" destOrd="0" presId="urn:microsoft.com/office/officeart/2005/8/layout/lProcess2"/>
    <dgm:cxn modelId="{0C557024-80F9-48FF-B46B-B817268A3870}" type="presParOf" srcId="{2D001B19-327B-4A5B-A2EB-6AD27D9C6452}" destId="{5E95D804-9EC9-4FDC-95DC-D5E32E9665C9}" srcOrd="0" destOrd="0" presId="urn:microsoft.com/office/officeart/2005/8/layout/lProcess2"/>
    <dgm:cxn modelId="{FAB6CB90-C97D-4CBD-8BD6-97554EC11D78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25.03 – 07.04.2020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 Подання до УЦОЯО апеляційних заяв (оскаржень) щодо відмови в реєстрації для участі в 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D4E0A27-DD84-44DC-86ED-EC8C3A19DE3A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C7F98956-2C67-44DE-942B-BFF423FFB1B2}" type="presOf" srcId="{4237F680-D694-40F5-9383-4F8D39375A7E}" destId="{95ED97B9-E829-45DB-A6F4-BF10B0F72D8B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560F3974-E0F9-404D-8EB4-2C084FFED75F}" type="presOf" srcId="{91028D9E-A5AA-4ED4-AD84-995C0540B794}" destId="{7E6AAE88-0F53-471D-A5D9-E5AFA2FF84A8}" srcOrd="0" destOrd="0" presId="urn:microsoft.com/office/officeart/2005/8/layout/lProcess2"/>
    <dgm:cxn modelId="{D8D12313-0E29-456E-A2AF-A77F68F45092}" type="presOf" srcId="{4C6A5E66-E850-4B41-B988-02A5317D294E}" destId="{855E14D3-4CC4-4814-A1A6-A3BD43360E90}" srcOrd="0" destOrd="0" presId="urn:microsoft.com/office/officeart/2005/8/layout/lProcess2"/>
    <dgm:cxn modelId="{0936EC4B-1392-4FA8-B415-BC22B2F74F08}" type="presParOf" srcId="{855E14D3-4CC4-4814-A1A6-A3BD43360E90}" destId="{D5B3D7BF-15CD-4BE0-9046-537105266734}" srcOrd="0" destOrd="0" presId="urn:microsoft.com/office/officeart/2005/8/layout/lProcess2"/>
    <dgm:cxn modelId="{CC0C6261-AEFD-4B1F-9BF2-DC31E42476B4}" type="presParOf" srcId="{D5B3D7BF-15CD-4BE0-9046-537105266734}" destId="{95ED97B9-E829-45DB-A6F4-BF10B0F72D8B}" srcOrd="0" destOrd="0" presId="urn:microsoft.com/office/officeart/2005/8/layout/lProcess2"/>
    <dgm:cxn modelId="{108844DC-CF72-43FD-9808-91D9F21997D1}" type="presParOf" srcId="{D5B3D7BF-15CD-4BE0-9046-537105266734}" destId="{E3B8B4EB-9770-4BE2-AAAA-62F3F2313240}" srcOrd="1" destOrd="0" presId="urn:microsoft.com/office/officeart/2005/8/layout/lProcess2"/>
    <dgm:cxn modelId="{AFBFC42B-3570-492E-9D26-0CD2B464BAF6}" type="presParOf" srcId="{D5B3D7BF-15CD-4BE0-9046-537105266734}" destId="{2D001B19-327B-4A5B-A2EB-6AD27D9C6452}" srcOrd="2" destOrd="0" presId="urn:microsoft.com/office/officeart/2005/8/layout/lProcess2"/>
    <dgm:cxn modelId="{490916F4-C639-4CC6-A8BB-B86F7B199DC6}" type="presParOf" srcId="{2D001B19-327B-4A5B-A2EB-6AD27D9C6452}" destId="{5E95D804-9EC9-4FDC-95DC-D5E32E9665C9}" srcOrd="0" destOrd="0" presId="urn:microsoft.com/office/officeart/2005/8/layout/lProcess2"/>
    <dgm:cxn modelId="{B06E4FB3-79EF-4AFD-BA2A-D9FD4D3DC06B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16. Формування мережі пунктів проведення 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EFE3EE-A333-4468-8830-8D2027A18F61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9E7CF0C5-06A9-424A-9346-6762353DE44C}" type="presOf" srcId="{4237F680-D694-40F5-9383-4F8D39375A7E}" destId="{95ED97B9-E829-45DB-A6F4-BF10B0F72D8B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B8C60A2E-1FFF-422B-BD47-BAED31532CB0}" type="presOf" srcId="{4237F680-D694-40F5-9383-4F8D39375A7E}" destId="{E3B8B4EB-9770-4BE2-AAAA-62F3F2313240}" srcOrd="1" destOrd="0" presId="urn:microsoft.com/office/officeart/2005/8/layout/lProcess2"/>
    <dgm:cxn modelId="{C130A1EA-4F9A-485D-A2E6-485EFA894C41}" type="presOf" srcId="{91028D9E-A5AA-4ED4-AD84-995C0540B794}" destId="{7E6AAE88-0F53-471D-A5D9-E5AFA2FF84A8}" srcOrd="0" destOrd="0" presId="urn:microsoft.com/office/officeart/2005/8/layout/lProcess2"/>
    <dgm:cxn modelId="{880EF39C-8E18-4563-9043-BFE9A657117C}" type="presParOf" srcId="{855E14D3-4CC4-4814-A1A6-A3BD43360E90}" destId="{D5B3D7BF-15CD-4BE0-9046-537105266734}" srcOrd="0" destOrd="0" presId="urn:microsoft.com/office/officeart/2005/8/layout/lProcess2"/>
    <dgm:cxn modelId="{97CE86DB-FEA2-4598-95FE-E5E2C17A284B}" type="presParOf" srcId="{D5B3D7BF-15CD-4BE0-9046-537105266734}" destId="{95ED97B9-E829-45DB-A6F4-BF10B0F72D8B}" srcOrd="0" destOrd="0" presId="urn:microsoft.com/office/officeart/2005/8/layout/lProcess2"/>
    <dgm:cxn modelId="{CBB2D1B7-8BA6-4023-9D0F-874B94DE0B00}" type="presParOf" srcId="{D5B3D7BF-15CD-4BE0-9046-537105266734}" destId="{E3B8B4EB-9770-4BE2-AAAA-62F3F2313240}" srcOrd="1" destOrd="0" presId="urn:microsoft.com/office/officeart/2005/8/layout/lProcess2"/>
    <dgm:cxn modelId="{F7C3DD51-7EDB-4DA6-A136-DA14F639994C}" type="presParOf" srcId="{D5B3D7BF-15CD-4BE0-9046-537105266734}" destId="{2D001B19-327B-4A5B-A2EB-6AD27D9C6452}" srcOrd="2" destOrd="0" presId="urn:microsoft.com/office/officeart/2005/8/layout/lProcess2"/>
    <dgm:cxn modelId="{59576B7C-46FC-4C79-BAC6-724EACD025D7}" type="presParOf" srcId="{2D001B19-327B-4A5B-A2EB-6AD27D9C6452}" destId="{5E95D804-9EC9-4FDC-95DC-D5E32E9665C9}" srcOrd="0" destOrd="0" presId="urn:microsoft.com/office/officeart/2005/8/layout/lProcess2"/>
    <dgm:cxn modelId="{FCB03730-9627-4A1B-89FC-563B0A53A7C5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17. Затвердження мережі пунктів проведення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F0748B30-BA26-4FE2-8CD4-2C38EFCE7DC7}" type="presOf" srcId="{91028D9E-A5AA-4ED4-AD84-995C0540B794}" destId="{7E6AAE88-0F53-471D-A5D9-E5AFA2FF84A8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C83B9CA1-E874-45A1-8B0B-90B60FE8BAB5}" type="presOf" srcId="{4237F680-D694-40F5-9383-4F8D39375A7E}" destId="{E3B8B4EB-9770-4BE2-AAAA-62F3F2313240}" srcOrd="1" destOrd="0" presId="urn:microsoft.com/office/officeart/2005/8/layout/lProcess2"/>
    <dgm:cxn modelId="{A653C21C-D17A-441D-9B11-B7128C187C51}" type="presOf" srcId="{4237F680-D694-40F5-9383-4F8D39375A7E}" destId="{95ED97B9-E829-45DB-A6F4-BF10B0F72D8B}" srcOrd="0" destOrd="0" presId="urn:microsoft.com/office/officeart/2005/8/layout/lProcess2"/>
    <dgm:cxn modelId="{6EF04A6A-0836-4346-BA2A-CEE160DB44EF}" type="presOf" srcId="{4C6A5E66-E850-4B41-B988-02A5317D294E}" destId="{855E14D3-4CC4-4814-A1A6-A3BD43360E90}" srcOrd="0" destOrd="0" presId="urn:microsoft.com/office/officeart/2005/8/layout/lProcess2"/>
    <dgm:cxn modelId="{AEA1D294-33FA-4C58-85AF-86254C688F24}" type="presParOf" srcId="{855E14D3-4CC4-4814-A1A6-A3BD43360E90}" destId="{D5B3D7BF-15CD-4BE0-9046-537105266734}" srcOrd="0" destOrd="0" presId="urn:microsoft.com/office/officeart/2005/8/layout/lProcess2"/>
    <dgm:cxn modelId="{AA51472E-BBAF-4CF1-A247-190010BEE3A3}" type="presParOf" srcId="{D5B3D7BF-15CD-4BE0-9046-537105266734}" destId="{95ED97B9-E829-45DB-A6F4-BF10B0F72D8B}" srcOrd="0" destOrd="0" presId="urn:microsoft.com/office/officeart/2005/8/layout/lProcess2"/>
    <dgm:cxn modelId="{B760410C-565C-491B-8EDE-5BB9E7AB2840}" type="presParOf" srcId="{D5B3D7BF-15CD-4BE0-9046-537105266734}" destId="{E3B8B4EB-9770-4BE2-AAAA-62F3F2313240}" srcOrd="1" destOrd="0" presId="urn:microsoft.com/office/officeart/2005/8/layout/lProcess2"/>
    <dgm:cxn modelId="{74597F64-B879-46C4-ACF6-5708330DF0CA}" type="presParOf" srcId="{D5B3D7BF-15CD-4BE0-9046-537105266734}" destId="{2D001B19-327B-4A5B-A2EB-6AD27D9C6452}" srcOrd="2" destOrd="0" presId="urn:microsoft.com/office/officeart/2005/8/layout/lProcess2"/>
    <dgm:cxn modelId="{BFE5AB11-42E0-45FD-A200-033E9661C108}" type="presParOf" srcId="{2D001B19-327B-4A5B-A2EB-6AD27D9C6452}" destId="{5E95D804-9EC9-4FDC-95DC-D5E32E9665C9}" srcOrd="0" destOrd="0" presId="urn:microsoft.com/office/officeart/2005/8/layout/lProcess2"/>
    <dgm:cxn modelId="{04ECFBFB-0EE5-4F57-9A03-B2CC6BF84D03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24.04.2020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 custT="1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4400" b="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 Підготовка та оприлюднення графіка проведення додаткової сесії </a:t>
          </a:r>
          <a:r>
            <a:rPr lang="uk-UA" sz="4400" b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оцінювання</a:t>
          </a:r>
          <a:endParaRPr lang="ru-RU" sz="4400" b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7D99836A-6D5A-47F5-A003-986FA8E594B4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217A7CAF-124F-4754-8247-488FBD9280B8}" type="presOf" srcId="{91028D9E-A5AA-4ED4-AD84-995C0540B794}" destId="{7E6AAE88-0F53-471D-A5D9-E5AFA2FF84A8}" srcOrd="0" destOrd="0" presId="urn:microsoft.com/office/officeart/2005/8/layout/lProcess2"/>
    <dgm:cxn modelId="{57E61B1E-66BD-4268-A879-D61CD1149C9A}" type="presOf" srcId="{4C6A5E66-E850-4B41-B988-02A5317D294E}" destId="{855E14D3-4CC4-4814-A1A6-A3BD43360E90}" srcOrd="0" destOrd="0" presId="urn:microsoft.com/office/officeart/2005/8/layout/lProcess2"/>
    <dgm:cxn modelId="{8083DF79-93BB-4BAA-8369-3F889FE8F16F}" type="presOf" srcId="{4237F680-D694-40F5-9383-4F8D39375A7E}" destId="{95ED97B9-E829-45DB-A6F4-BF10B0F72D8B}" srcOrd="0" destOrd="0" presId="urn:microsoft.com/office/officeart/2005/8/layout/lProcess2"/>
    <dgm:cxn modelId="{E37461F0-5A1D-4B9F-9C7C-F00D78BCE12C}" type="presParOf" srcId="{855E14D3-4CC4-4814-A1A6-A3BD43360E90}" destId="{D5B3D7BF-15CD-4BE0-9046-537105266734}" srcOrd="0" destOrd="0" presId="urn:microsoft.com/office/officeart/2005/8/layout/lProcess2"/>
    <dgm:cxn modelId="{766D56E5-B80E-41C6-882A-3B06D61E020C}" type="presParOf" srcId="{D5B3D7BF-15CD-4BE0-9046-537105266734}" destId="{95ED97B9-E829-45DB-A6F4-BF10B0F72D8B}" srcOrd="0" destOrd="0" presId="urn:microsoft.com/office/officeart/2005/8/layout/lProcess2"/>
    <dgm:cxn modelId="{775EC3B0-B883-45AA-9737-17C3E550FD6B}" type="presParOf" srcId="{D5B3D7BF-15CD-4BE0-9046-537105266734}" destId="{E3B8B4EB-9770-4BE2-AAAA-62F3F2313240}" srcOrd="1" destOrd="0" presId="urn:microsoft.com/office/officeart/2005/8/layout/lProcess2"/>
    <dgm:cxn modelId="{407C7ED8-ABD4-4059-897F-04342D7B1654}" type="presParOf" srcId="{D5B3D7BF-15CD-4BE0-9046-537105266734}" destId="{2D001B19-327B-4A5B-A2EB-6AD27D9C6452}" srcOrd="2" destOrd="0" presId="urn:microsoft.com/office/officeart/2005/8/layout/lProcess2"/>
    <dgm:cxn modelId="{E2FDC747-E9AB-4D1D-9301-CDB7FC8488FE}" type="presParOf" srcId="{2D001B19-327B-4A5B-A2EB-6AD27D9C6452}" destId="{5E95D804-9EC9-4FDC-95DC-D5E32E9665C9}" srcOrd="0" destOrd="0" presId="urn:microsoft.com/office/officeart/2005/8/layout/lProcess2"/>
    <dgm:cxn modelId="{E2BFBFB2-CCC8-444B-A6FB-2CFD8E2E4079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27.04.2020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19.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Розподіл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учасників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оцінювання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між пунктами проведення 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6466F6A5-CA0D-4E3E-A077-DA19D8B804FA}" type="presOf" srcId="{91028D9E-A5AA-4ED4-AD84-995C0540B794}" destId="{7E6AAE88-0F53-471D-A5D9-E5AFA2FF84A8}" srcOrd="0" destOrd="0" presId="urn:microsoft.com/office/officeart/2005/8/layout/lProcess2"/>
    <dgm:cxn modelId="{9D86CC13-3CA4-4AFC-951E-7D4C7E3FDBEF}" type="presOf" srcId="{4C6A5E66-E850-4B41-B988-02A5317D294E}" destId="{855E14D3-4CC4-4814-A1A6-A3BD43360E90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FEB36B9B-4B37-4364-883F-4FC242AE25F1}" type="presOf" srcId="{4237F680-D694-40F5-9383-4F8D39375A7E}" destId="{E3B8B4EB-9770-4BE2-AAAA-62F3F2313240}" srcOrd="1" destOrd="0" presId="urn:microsoft.com/office/officeart/2005/8/layout/lProcess2"/>
    <dgm:cxn modelId="{3EFB1302-6B6B-4FFD-A234-E018F02BC3AC}" type="presOf" srcId="{4237F680-D694-40F5-9383-4F8D39375A7E}" destId="{95ED97B9-E829-45DB-A6F4-BF10B0F72D8B}" srcOrd="0" destOrd="0" presId="urn:microsoft.com/office/officeart/2005/8/layout/lProcess2"/>
    <dgm:cxn modelId="{F7D2BB12-2A54-439E-ABFC-756644776FF8}" type="presParOf" srcId="{855E14D3-4CC4-4814-A1A6-A3BD43360E90}" destId="{D5B3D7BF-15CD-4BE0-9046-537105266734}" srcOrd="0" destOrd="0" presId="urn:microsoft.com/office/officeart/2005/8/layout/lProcess2"/>
    <dgm:cxn modelId="{72A54871-5484-464A-B7DA-04B737A9AC00}" type="presParOf" srcId="{D5B3D7BF-15CD-4BE0-9046-537105266734}" destId="{95ED97B9-E829-45DB-A6F4-BF10B0F72D8B}" srcOrd="0" destOrd="0" presId="urn:microsoft.com/office/officeart/2005/8/layout/lProcess2"/>
    <dgm:cxn modelId="{472C9A00-2568-4C75-9C34-FEF957B866EE}" type="presParOf" srcId="{D5B3D7BF-15CD-4BE0-9046-537105266734}" destId="{E3B8B4EB-9770-4BE2-AAAA-62F3F2313240}" srcOrd="1" destOrd="0" presId="urn:microsoft.com/office/officeart/2005/8/layout/lProcess2"/>
    <dgm:cxn modelId="{66D463BC-45FE-4FAA-86C3-6987FA35E7DE}" type="presParOf" srcId="{D5B3D7BF-15CD-4BE0-9046-537105266734}" destId="{2D001B19-327B-4A5B-A2EB-6AD27D9C6452}" srcOrd="2" destOrd="0" presId="urn:microsoft.com/office/officeart/2005/8/layout/lProcess2"/>
    <dgm:cxn modelId="{DA633D25-571F-45D7-B37E-1965716E46B6}" type="presParOf" srcId="{2D001B19-327B-4A5B-A2EB-6AD27D9C6452}" destId="{5E95D804-9EC9-4FDC-95DC-D5E32E9665C9}" srcOrd="0" destOrd="0" presId="urn:microsoft.com/office/officeart/2005/8/layout/lProcess2"/>
    <dgm:cxn modelId="{00A662E6-4A37-4ADE-AEFA-08D5C4B3CE74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12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.20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19 </a:t>
          </a:r>
          <a:endParaRPr lang="ru-RU" b="1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Оновлення інформації в довідниках структурних підрозділів із питань освіти і науки обласних, Київської міської, державних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адміністрацій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(далі – обласні органи управління освітою), місцевих органів управління освітою, закладів освіти, що містяться в інформаційно-телекомунікаційній системі УЦОЯО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FA7E07E-ECD7-4F9B-A6EF-FB9F2862AABF}" type="presOf" srcId="{91028D9E-A5AA-4ED4-AD84-995C0540B794}" destId="{7E6AAE88-0F53-471D-A5D9-E5AFA2FF84A8}" srcOrd="0" destOrd="0" presId="urn:microsoft.com/office/officeart/2005/8/layout/lProcess2"/>
    <dgm:cxn modelId="{CE88BA59-B807-4A43-B879-1188DFB718CD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24C98DF2-F620-487D-87F2-E9B953BC365F}" type="presOf" srcId="{4237F680-D694-40F5-9383-4F8D39375A7E}" destId="{95ED97B9-E829-45DB-A6F4-BF10B0F72D8B}" srcOrd="0" destOrd="0" presId="urn:microsoft.com/office/officeart/2005/8/layout/lProcess2"/>
    <dgm:cxn modelId="{40193B3D-9263-400E-B223-16E1FBABE7AB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61824EDB-B2D2-4E43-9577-793F24A924D2}" type="presParOf" srcId="{855E14D3-4CC4-4814-A1A6-A3BD43360E90}" destId="{D5B3D7BF-15CD-4BE0-9046-537105266734}" srcOrd="0" destOrd="0" presId="urn:microsoft.com/office/officeart/2005/8/layout/lProcess2"/>
    <dgm:cxn modelId="{1E6C4AEE-16D8-4CE0-96E6-F50C6A634752}" type="presParOf" srcId="{D5B3D7BF-15CD-4BE0-9046-537105266734}" destId="{95ED97B9-E829-45DB-A6F4-BF10B0F72D8B}" srcOrd="0" destOrd="0" presId="urn:microsoft.com/office/officeart/2005/8/layout/lProcess2"/>
    <dgm:cxn modelId="{59624428-3B23-4D29-9232-9E4A245BF125}" type="presParOf" srcId="{D5B3D7BF-15CD-4BE0-9046-537105266734}" destId="{E3B8B4EB-9770-4BE2-AAAA-62F3F2313240}" srcOrd="1" destOrd="0" presId="urn:microsoft.com/office/officeart/2005/8/layout/lProcess2"/>
    <dgm:cxn modelId="{510CA8B4-898E-4361-B073-147F686181E2}" type="presParOf" srcId="{D5B3D7BF-15CD-4BE0-9046-537105266734}" destId="{2D001B19-327B-4A5B-A2EB-6AD27D9C6452}" srcOrd="2" destOrd="0" presId="urn:microsoft.com/office/officeart/2005/8/layout/lProcess2"/>
    <dgm:cxn modelId="{B728A520-91A7-4F3F-BCB9-BF00E31D8AF6}" type="presParOf" srcId="{2D001B19-327B-4A5B-A2EB-6AD27D9C6452}" destId="{5E95D804-9EC9-4FDC-95DC-D5E32E9665C9}" srcOrd="0" destOrd="0" presId="urn:microsoft.com/office/officeart/2005/8/layout/lProcess2"/>
    <dgm:cxn modelId="{F004EC59-16B9-4724-A79A-7880CC830B59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30.04.2020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20. Розміщення на інформаційних сторінках учасників ЗНО запрошень-перепусток для участі в ЗНО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5441DE89-85FC-40E8-9D08-6BE7398B58B4}" type="presOf" srcId="{91028D9E-A5AA-4ED4-AD84-995C0540B794}" destId="{7E6AAE88-0F53-471D-A5D9-E5AFA2FF84A8}" srcOrd="0" destOrd="0" presId="urn:microsoft.com/office/officeart/2005/8/layout/lProcess2"/>
    <dgm:cxn modelId="{EF07D3EC-634B-42D3-B7EE-B9F143C4C828}" type="presOf" srcId="{4C6A5E66-E850-4B41-B988-02A5317D294E}" destId="{855E14D3-4CC4-4814-A1A6-A3BD43360E90}" srcOrd="0" destOrd="0" presId="urn:microsoft.com/office/officeart/2005/8/layout/lProcess2"/>
    <dgm:cxn modelId="{8F680B43-9343-43C5-8A91-78C46145A6B6}" type="presOf" srcId="{4237F680-D694-40F5-9383-4F8D39375A7E}" destId="{E3B8B4EB-9770-4BE2-AAAA-62F3F2313240}" srcOrd="1" destOrd="0" presId="urn:microsoft.com/office/officeart/2005/8/layout/lProcess2"/>
    <dgm:cxn modelId="{CE38CFB7-81A1-4FAF-9856-44E95362D4DE}" type="presOf" srcId="{4237F680-D694-40F5-9383-4F8D39375A7E}" destId="{95ED97B9-E829-45DB-A6F4-BF10B0F72D8B}" srcOrd="0" destOrd="0" presId="urn:microsoft.com/office/officeart/2005/8/layout/lProcess2"/>
    <dgm:cxn modelId="{2DD28F00-E32B-4A9A-B6E3-88FBC2F70262}" type="presParOf" srcId="{855E14D3-4CC4-4814-A1A6-A3BD43360E90}" destId="{D5B3D7BF-15CD-4BE0-9046-537105266734}" srcOrd="0" destOrd="0" presId="urn:microsoft.com/office/officeart/2005/8/layout/lProcess2"/>
    <dgm:cxn modelId="{A08697E4-6824-4E6A-A985-C6448F1A94AB}" type="presParOf" srcId="{D5B3D7BF-15CD-4BE0-9046-537105266734}" destId="{95ED97B9-E829-45DB-A6F4-BF10B0F72D8B}" srcOrd="0" destOrd="0" presId="urn:microsoft.com/office/officeart/2005/8/layout/lProcess2"/>
    <dgm:cxn modelId="{4803616F-3803-46B9-BDF6-84DF575086EA}" type="presParOf" srcId="{D5B3D7BF-15CD-4BE0-9046-537105266734}" destId="{E3B8B4EB-9770-4BE2-AAAA-62F3F2313240}" srcOrd="1" destOrd="0" presId="urn:microsoft.com/office/officeart/2005/8/layout/lProcess2"/>
    <dgm:cxn modelId="{47BBB4EC-AFBC-4C23-B239-43B3752F48E1}" type="presParOf" srcId="{D5B3D7BF-15CD-4BE0-9046-537105266734}" destId="{2D001B19-327B-4A5B-A2EB-6AD27D9C6452}" srcOrd="2" destOrd="0" presId="urn:microsoft.com/office/officeart/2005/8/layout/lProcess2"/>
    <dgm:cxn modelId="{A0EF507E-E851-4B99-ADEB-35F13286817B}" type="presParOf" srcId="{2D001B19-327B-4A5B-A2EB-6AD27D9C6452}" destId="{5E95D804-9EC9-4FDC-95DC-D5E32E9665C9}" srcOrd="0" destOrd="0" presId="urn:microsoft.com/office/officeart/2005/8/layout/lProcess2"/>
    <dgm:cxn modelId="{5901B2B3-AF34-44F7-AE3B-ED8DEC1AC69E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 Подання реєстраційних документів для участі в додатковій сесії ЗНО особами, які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</a:t>
          </a:r>
        </a:p>
        <a:p>
          <a:pPr>
            <a:buNone/>
          </a:pP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брали участь в АТО та/або у здійсненні заходів із забезпечення національної безпеки і оборони, відсічі і стримування збройної агресії РФ у Донецькій та Луганській областях і не зареєструвалися для участі в ЗНО в основний період реєстрації;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04.05 – 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B7070806-78B4-4D77-A266-FA3DF8B798E8}" type="presOf" srcId="{4C6A5E66-E850-4B41-B988-02A5317D294E}" destId="{855E14D3-4CC4-4814-A1A6-A3BD43360E90}" srcOrd="0" destOrd="0" presId="urn:microsoft.com/office/officeart/2005/8/layout/lProcess2"/>
    <dgm:cxn modelId="{DF74E090-92D3-4CB8-8494-322EDC514787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57D27ADB-3AF3-43CD-8728-58F38AF67AE0}" type="presOf" srcId="{4237F680-D694-40F5-9383-4F8D39375A7E}" destId="{95ED97B9-E829-45DB-A6F4-BF10B0F72D8B}" srcOrd="0" destOrd="0" presId="urn:microsoft.com/office/officeart/2005/8/layout/lProcess2"/>
    <dgm:cxn modelId="{ADF32E3B-484C-4EFF-A212-A10E4F365925}" type="presOf" srcId="{91028D9E-A5AA-4ED4-AD84-995C0540B794}" destId="{7E6AAE88-0F53-471D-A5D9-E5AFA2FF84A8}" srcOrd="0" destOrd="0" presId="urn:microsoft.com/office/officeart/2005/8/layout/lProcess2"/>
    <dgm:cxn modelId="{0D8660B0-CB7E-4CA3-B58A-D4F3CFB0C921}" type="presParOf" srcId="{855E14D3-4CC4-4814-A1A6-A3BD43360E90}" destId="{D5B3D7BF-15CD-4BE0-9046-537105266734}" srcOrd="0" destOrd="0" presId="urn:microsoft.com/office/officeart/2005/8/layout/lProcess2"/>
    <dgm:cxn modelId="{8A58A42E-B9F8-48EE-BBB6-6910231C2670}" type="presParOf" srcId="{D5B3D7BF-15CD-4BE0-9046-537105266734}" destId="{95ED97B9-E829-45DB-A6F4-BF10B0F72D8B}" srcOrd="0" destOrd="0" presId="urn:microsoft.com/office/officeart/2005/8/layout/lProcess2"/>
    <dgm:cxn modelId="{386DE923-0F2C-417D-B9C2-AA5A642AB9DE}" type="presParOf" srcId="{D5B3D7BF-15CD-4BE0-9046-537105266734}" destId="{E3B8B4EB-9770-4BE2-AAAA-62F3F2313240}" srcOrd="1" destOrd="0" presId="urn:microsoft.com/office/officeart/2005/8/layout/lProcess2"/>
    <dgm:cxn modelId="{D3578622-16F5-4BFA-99A8-DD8BB8CCEE52}" type="presParOf" srcId="{D5B3D7BF-15CD-4BE0-9046-537105266734}" destId="{2D001B19-327B-4A5B-A2EB-6AD27D9C6452}" srcOrd="2" destOrd="0" presId="urn:microsoft.com/office/officeart/2005/8/layout/lProcess2"/>
    <dgm:cxn modelId="{122CE73E-6B97-437A-BC99-528989462646}" type="presParOf" srcId="{2D001B19-327B-4A5B-A2EB-6AD27D9C6452}" destId="{5E95D804-9EC9-4FDC-95DC-D5E32E9665C9}" srcOrd="0" destOrd="0" presId="urn:microsoft.com/office/officeart/2005/8/layout/lProcess2"/>
    <dgm:cxn modelId="{B174DD3C-CF2E-48EE-A5FD-AF8F821BD945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just">
            <a:buFont typeface="맑은 고딕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належать до </a:t>
          </a:r>
          <a:r>
            <a:rPr lang="uk-UA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категор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ос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б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 неконтрольованих </a:t>
          </a:r>
          <a:r>
            <a:rPr lang="uk-UA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територ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й* 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та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не </a:t>
          </a:r>
          <a:r>
            <a:rPr lang="en-US" dirty="0" err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заре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струвалися для участ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в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в основний пер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од ре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страц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;</a:t>
          </a:r>
          <a:endParaRPr lang="ru-RU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Times New Roman" panose="02020603050405020304" pitchFamily="18" charset="0"/>
          </a:endParaRPr>
        </a:p>
        <a:p>
          <a:pPr algn="just"/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мають складати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ДПА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 форм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, але через </a:t>
          </a:r>
          <a:r>
            <a:rPr lang="uk-UA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поважн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причини не змогли заре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струватися в основний пер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од ре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страц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;</a:t>
          </a:r>
          <a:endParaRPr lang="ru-RU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Times New Roman" panose="02020603050405020304" pitchFamily="18" charset="0"/>
          </a:endParaRPr>
        </a:p>
        <a:p>
          <a:pPr algn="just"/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за р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ішенням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суд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перебувають в установах виконання покарань, сл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дчих 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золяторах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Продовження: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 custLinFactNeighborY="-92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8779319-A6FD-4530-84F1-23A44D614FD3}" type="presOf" srcId="{4C6A5E66-E850-4B41-B988-02A5317D294E}" destId="{855E14D3-4CC4-4814-A1A6-A3BD43360E90}" srcOrd="0" destOrd="0" presId="urn:microsoft.com/office/officeart/2005/8/layout/lProcess2"/>
    <dgm:cxn modelId="{1C065047-FB84-4577-974A-B00F944807E3}" type="presOf" srcId="{4237F680-D694-40F5-9383-4F8D39375A7E}" destId="{95ED97B9-E829-45DB-A6F4-BF10B0F72D8B}" srcOrd="0" destOrd="0" presId="urn:microsoft.com/office/officeart/2005/8/layout/lProcess2"/>
    <dgm:cxn modelId="{321EA900-E5A9-4EDD-85D4-8519F39E147C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52C414DA-0135-4D30-A63E-F324DF4D4E0D}" type="presOf" srcId="{91028D9E-A5AA-4ED4-AD84-995C0540B794}" destId="{7E6AAE88-0F53-471D-A5D9-E5AFA2FF84A8}" srcOrd="0" destOrd="0" presId="urn:microsoft.com/office/officeart/2005/8/layout/lProcess2"/>
    <dgm:cxn modelId="{03B2E842-EB23-460B-8533-859AC4A5D19B}" type="presParOf" srcId="{855E14D3-4CC4-4814-A1A6-A3BD43360E90}" destId="{D5B3D7BF-15CD-4BE0-9046-537105266734}" srcOrd="0" destOrd="0" presId="urn:microsoft.com/office/officeart/2005/8/layout/lProcess2"/>
    <dgm:cxn modelId="{F353980F-107A-424C-940E-E1DF2739FBA1}" type="presParOf" srcId="{D5B3D7BF-15CD-4BE0-9046-537105266734}" destId="{95ED97B9-E829-45DB-A6F4-BF10B0F72D8B}" srcOrd="0" destOrd="0" presId="urn:microsoft.com/office/officeart/2005/8/layout/lProcess2"/>
    <dgm:cxn modelId="{7F903D0B-5950-49E1-B4FC-2F4C080B9788}" type="presParOf" srcId="{D5B3D7BF-15CD-4BE0-9046-537105266734}" destId="{E3B8B4EB-9770-4BE2-AAAA-62F3F2313240}" srcOrd="1" destOrd="0" presId="urn:microsoft.com/office/officeart/2005/8/layout/lProcess2"/>
    <dgm:cxn modelId="{FB48E5A8-5295-4DD5-BBAA-6FCCDF706EF3}" type="presParOf" srcId="{D5B3D7BF-15CD-4BE0-9046-537105266734}" destId="{2D001B19-327B-4A5B-A2EB-6AD27D9C6452}" srcOrd="2" destOrd="0" presId="urn:microsoft.com/office/officeart/2005/8/layout/lProcess2"/>
    <dgm:cxn modelId="{1E134CC7-E598-4850-ADE7-70D0E647DBFC}" type="presParOf" srcId="{2D001B19-327B-4A5B-A2EB-6AD27D9C6452}" destId="{5E95D804-9EC9-4FDC-95DC-D5E32E9665C9}" srcOrd="0" destOrd="0" presId="urn:microsoft.com/office/officeart/2005/8/layout/lProcess2"/>
    <dgm:cxn modelId="{A7699CA2-7053-4B79-9A02-B35F518CA3DF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22. Реєстрація та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навчання осіб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які залучаються до роботи в пунктах проведення 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CE2EA916-5D3D-4E9B-9C5B-9CD466F8BFDE}" type="presOf" srcId="{4237F680-D694-40F5-9383-4F8D39375A7E}" destId="{E3B8B4EB-9770-4BE2-AAAA-62F3F2313240}" srcOrd="1" destOrd="0" presId="urn:microsoft.com/office/officeart/2005/8/layout/lProcess2"/>
    <dgm:cxn modelId="{256331E8-333B-45E2-A6E0-E9B5EC3F6540}" type="presOf" srcId="{4237F680-D694-40F5-9383-4F8D39375A7E}" destId="{95ED97B9-E829-45DB-A6F4-BF10B0F72D8B}" srcOrd="0" destOrd="0" presId="urn:microsoft.com/office/officeart/2005/8/layout/lProcess2"/>
    <dgm:cxn modelId="{FCAD579F-188C-4122-B3B1-3265A1D906B2}" type="presOf" srcId="{91028D9E-A5AA-4ED4-AD84-995C0540B794}" destId="{7E6AAE88-0F53-471D-A5D9-E5AFA2FF84A8}" srcOrd="0" destOrd="0" presId="urn:microsoft.com/office/officeart/2005/8/layout/lProcess2"/>
    <dgm:cxn modelId="{46EA3F29-F23C-4C17-953D-1645C63D4C9F}" type="presOf" srcId="{4C6A5E66-E850-4B41-B988-02A5317D294E}" destId="{855E14D3-4CC4-4814-A1A6-A3BD43360E90}" srcOrd="0" destOrd="0" presId="urn:microsoft.com/office/officeart/2005/8/layout/lProcess2"/>
    <dgm:cxn modelId="{F11C3D0A-B1F0-4700-A800-936B75950ECD}" type="presParOf" srcId="{855E14D3-4CC4-4814-A1A6-A3BD43360E90}" destId="{D5B3D7BF-15CD-4BE0-9046-537105266734}" srcOrd="0" destOrd="0" presId="urn:microsoft.com/office/officeart/2005/8/layout/lProcess2"/>
    <dgm:cxn modelId="{A34506CC-31EC-46A3-8800-A86DF6208237}" type="presParOf" srcId="{D5B3D7BF-15CD-4BE0-9046-537105266734}" destId="{95ED97B9-E829-45DB-A6F4-BF10B0F72D8B}" srcOrd="0" destOrd="0" presId="urn:microsoft.com/office/officeart/2005/8/layout/lProcess2"/>
    <dgm:cxn modelId="{A6C68BCA-F5D6-4AE2-AEF5-F2D88728AC38}" type="presParOf" srcId="{D5B3D7BF-15CD-4BE0-9046-537105266734}" destId="{E3B8B4EB-9770-4BE2-AAAA-62F3F2313240}" srcOrd="1" destOrd="0" presId="urn:microsoft.com/office/officeart/2005/8/layout/lProcess2"/>
    <dgm:cxn modelId="{38901CBE-44C7-4176-A50B-923A2AB722D8}" type="presParOf" srcId="{D5B3D7BF-15CD-4BE0-9046-537105266734}" destId="{2D001B19-327B-4A5B-A2EB-6AD27D9C6452}" srcOrd="2" destOrd="0" presId="urn:microsoft.com/office/officeart/2005/8/layout/lProcess2"/>
    <dgm:cxn modelId="{71018CC9-716A-4132-B1A2-72912C885F47}" type="presParOf" srcId="{2D001B19-327B-4A5B-A2EB-6AD27D9C6452}" destId="{5E95D804-9EC9-4FDC-95DC-D5E32E9665C9}" srcOrd="0" destOrd="0" presId="urn:microsoft.com/office/officeart/2005/8/layout/lProcess2"/>
    <dgm:cxn modelId="{2BF138D7-C6EB-4628-8884-E5540429A6CC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23. Створення регіональних експертних груп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05C4C157-EAF1-4F38-AD9E-35360121ABB6}" type="presOf" srcId="{4237F680-D694-40F5-9383-4F8D39375A7E}" destId="{95ED97B9-E829-45DB-A6F4-BF10B0F72D8B}" srcOrd="0" destOrd="0" presId="urn:microsoft.com/office/officeart/2005/8/layout/lProcess2"/>
    <dgm:cxn modelId="{A8436EF1-D49E-4FB9-9363-D774DD185ED4}" type="presOf" srcId="{91028D9E-A5AA-4ED4-AD84-995C0540B794}" destId="{7E6AAE88-0F53-471D-A5D9-E5AFA2FF84A8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08AF117-D398-41AC-8FB0-16E6A5A69459}" type="presOf" srcId="{4C6A5E66-E850-4B41-B988-02A5317D294E}" destId="{855E14D3-4CC4-4814-A1A6-A3BD43360E90}" srcOrd="0" destOrd="0" presId="urn:microsoft.com/office/officeart/2005/8/layout/lProcess2"/>
    <dgm:cxn modelId="{A28200C8-7965-4E80-A3BD-E69321B9533F}" type="presOf" srcId="{4237F680-D694-40F5-9383-4F8D39375A7E}" destId="{E3B8B4EB-9770-4BE2-AAAA-62F3F2313240}" srcOrd="1" destOrd="0" presId="urn:microsoft.com/office/officeart/2005/8/layout/lProcess2"/>
    <dgm:cxn modelId="{69D9EB5A-AC9C-4739-BCE7-F3692BE77F09}" type="presParOf" srcId="{855E14D3-4CC4-4814-A1A6-A3BD43360E90}" destId="{D5B3D7BF-15CD-4BE0-9046-537105266734}" srcOrd="0" destOrd="0" presId="urn:microsoft.com/office/officeart/2005/8/layout/lProcess2"/>
    <dgm:cxn modelId="{654622B8-0115-49EB-B01F-40961B5B1559}" type="presParOf" srcId="{D5B3D7BF-15CD-4BE0-9046-537105266734}" destId="{95ED97B9-E829-45DB-A6F4-BF10B0F72D8B}" srcOrd="0" destOrd="0" presId="urn:microsoft.com/office/officeart/2005/8/layout/lProcess2"/>
    <dgm:cxn modelId="{CB6826D7-E208-4471-AFD1-F2B02DEE9DE1}" type="presParOf" srcId="{D5B3D7BF-15CD-4BE0-9046-537105266734}" destId="{E3B8B4EB-9770-4BE2-AAAA-62F3F2313240}" srcOrd="1" destOrd="0" presId="urn:microsoft.com/office/officeart/2005/8/layout/lProcess2"/>
    <dgm:cxn modelId="{3202ABEF-6DA4-4864-8EB8-4CDD6B4B186A}" type="presParOf" srcId="{D5B3D7BF-15CD-4BE0-9046-537105266734}" destId="{2D001B19-327B-4A5B-A2EB-6AD27D9C6452}" srcOrd="2" destOrd="0" presId="urn:microsoft.com/office/officeart/2005/8/layout/lProcess2"/>
    <dgm:cxn modelId="{89631D78-D8B0-4428-BD7A-46C893A6FBD9}" type="presParOf" srcId="{2D001B19-327B-4A5B-A2EB-6AD27D9C6452}" destId="{5E95D804-9EC9-4FDC-95DC-D5E32E9665C9}" srcOrd="0" destOrd="0" presId="urn:microsoft.com/office/officeart/2005/8/layout/lProcess2"/>
    <dgm:cxn modelId="{BD4DB1FB-10EA-47E1-A482-32A1F7A3BCCA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24. Реєстрація та навчання екзаменаторів, які здійснюватимуть перевірку завдань відкритої форми з розгорнутою відповіддю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сертифікаційних робіт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 української мови і літератури, англійської, іспанської, німецької, французької мов, математики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82168AE-0649-4C8F-BC15-5F5315211531}" type="presOf" srcId="{4237F680-D694-40F5-9383-4F8D39375A7E}" destId="{95ED97B9-E829-45DB-A6F4-BF10B0F72D8B}" srcOrd="0" destOrd="0" presId="urn:microsoft.com/office/officeart/2005/8/layout/lProcess2"/>
    <dgm:cxn modelId="{D086F1E5-7829-44AB-996F-CE72D7BAD000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DB443CC8-2482-4976-B0EA-E7A2A5A40AD7}" type="presOf" srcId="{4237F680-D694-40F5-9383-4F8D39375A7E}" destId="{E3B8B4EB-9770-4BE2-AAAA-62F3F2313240}" srcOrd="1" destOrd="0" presId="urn:microsoft.com/office/officeart/2005/8/layout/lProcess2"/>
    <dgm:cxn modelId="{7F9E4435-14BD-4EC3-8D73-53C2AF75C922}" type="presOf" srcId="{91028D9E-A5AA-4ED4-AD84-995C0540B794}" destId="{7E6AAE88-0F53-471D-A5D9-E5AFA2FF84A8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6F404DC3-8F1D-4B24-ADF9-EDE0D320BDE2}" type="presParOf" srcId="{855E14D3-4CC4-4814-A1A6-A3BD43360E90}" destId="{D5B3D7BF-15CD-4BE0-9046-537105266734}" srcOrd="0" destOrd="0" presId="urn:microsoft.com/office/officeart/2005/8/layout/lProcess2"/>
    <dgm:cxn modelId="{A9B36006-4D5E-41C9-9AA4-C56E7CB3160A}" type="presParOf" srcId="{D5B3D7BF-15CD-4BE0-9046-537105266734}" destId="{95ED97B9-E829-45DB-A6F4-BF10B0F72D8B}" srcOrd="0" destOrd="0" presId="urn:microsoft.com/office/officeart/2005/8/layout/lProcess2"/>
    <dgm:cxn modelId="{FCB711FB-68E4-4C9A-A589-9B055B9DE19A}" type="presParOf" srcId="{D5B3D7BF-15CD-4BE0-9046-537105266734}" destId="{E3B8B4EB-9770-4BE2-AAAA-62F3F2313240}" srcOrd="1" destOrd="0" presId="urn:microsoft.com/office/officeart/2005/8/layout/lProcess2"/>
    <dgm:cxn modelId="{25989B37-6050-4DE4-AAE1-402E4217DAC2}" type="presParOf" srcId="{D5B3D7BF-15CD-4BE0-9046-537105266734}" destId="{2D001B19-327B-4A5B-A2EB-6AD27D9C6452}" srcOrd="2" destOrd="0" presId="urn:microsoft.com/office/officeart/2005/8/layout/lProcess2"/>
    <dgm:cxn modelId="{E4195CD3-250C-42A1-8EDA-E54C6217DDD5}" type="presParOf" srcId="{2D001B19-327B-4A5B-A2EB-6AD27D9C6452}" destId="{5E95D804-9EC9-4FDC-95DC-D5E32E9665C9}" srcOrd="0" destOrd="0" presId="urn:microsoft.com/office/officeart/2005/8/layout/lProcess2"/>
    <dgm:cxn modelId="{1D27E1DC-0407-4379-AB78-ADE1AF98D6F4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 Формування мережі пунктів перевірки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F89A30B8-6706-4978-93C9-DE94258154C8}" type="presOf" srcId="{4237F680-D694-40F5-9383-4F8D39375A7E}" destId="{E3B8B4EB-9770-4BE2-AAAA-62F3F2313240}" srcOrd="1" destOrd="0" presId="urn:microsoft.com/office/officeart/2005/8/layout/lProcess2"/>
    <dgm:cxn modelId="{92C67B4D-91DB-4103-A80D-D450078A0DAC}" type="presOf" srcId="{4237F680-D694-40F5-9383-4F8D39375A7E}" destId="{95ED97B9-E829-45DB-A6F4-BF10B0F72D8B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6468A55E-CE37-434A-9881-E7A3EA732C5E}" type="presOf" srcId="{91028D9E-A5AA-4ED4-AD84-995C0540B794}" destId="{7E6AAE88-0F53-471D-A5D9-E5AFA2FF84A8}" srcOrd="0" destOrd="0" presId="urn:microsoft.com/office/officeart/2005/8/layout/lProcess2"/>
    <dgm:cxn modelId="{38FD452D-76BC-4D53-BC0A-D1D38D56170B}" type="presOf" srcId="{4C6A5E66-E850-4B41-B988-02A5317D294E}" destId="{855E14D3-4CC4-4814-A1A6-A3BD43360E90}" srcOrd="0" destOrd="0" presId="urn:microsoft.com/office/officeart/2005/8/layout/lProcess2"/>
    <dgm:cxn modelId="{31A02960-87D4-4E0A-A8EA-8A7A5B880BDF}" type="presParOf" srcId="{855E14D3-4CC4-4814-A1A6-A3BD43360E90}" destId="{D5B3D7BF-15CD-4BE0-9046-537105266734}" srcOrd="0" destOrd="0" presId="urn:microsoft.com/office/officeart/2005/8/layout/lProcess2"/>
    <dgm:cxn modelId="{7B936E9F-380A-4A2A-A353-F108BF11D211}" type="presParOf" srcId="{D5B3D7BF-15CD-4BE0-9046-537105266734}" destId="{95ED97B9-E829-45DB-A6F4-BF10B0F72D8B}" srcOrd="0" destOrd="0" presId="urn:microsoft.com/office/officeart/2005/8/layout/lProcess2"/>
    <dgm:cxn modelId="{6EDC1FDE-14C4-4083-8178-11FA9B83C5E2}" type="presParOf" srcId="{D5B3D7BF-15CD-4BE0-9046-537105266734}" destId="{E3B8B4EB-9770-4BE2-AAAA-62F3F2313240}" srcOrd="1" destOrd="0" presId="urn:microsoft.com/office/officeart/2005/8/layout/lProcess2"/>
    <dgm:cxn modelId="{23F089CC-5019-41BA-A650-353F6D8CB146}" type="presParOf" srcId="{D5B3D7BF-15CD-4BE0-9046-537105266734}" destId="{2D001B19-327B-4A5B-A2EB-6AD27D9C6452}" srcOrd="2" destOrd="0" presId="urn:microsoft.com/office/officeart/2005/8/layout/lProcess2"/>
    <dgm:cxn modelId="{0C50E6FC-1FB3-4076-8793-7B484A3A9803}" type="presParOf" srcId="{2D001B19-327B-4A5B-A2EB-6AD27D9C6452}" destId="{5E95D804-9EC9-4FDC-95DC-D5E32E9665C9}" srcOrd="0" destOrd="0" presId="urn:microsoft.com/office/officeart/2005/8/layout/lProcess2"/>
    <dgm:cxn modelId="{2FF9E7A6-551F-4F4F-9B46-C3818FAF0A7C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26. Створення предметних комісій при УЦОЯО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00C102A6-0BF5-4D8F-AE90-C7451192D92E}" type="presOf" srcId="{91028D9E-A5AA-4ED4-AD84-995C0540B794}" destId="{7E6AAE88-0F53-471D-A5D9-E5AFA2FF84A8}" srcOrd="0" destOrd="0" presId="urn:microsoft.com/office/officeart/2005/8/layout/lProcess2"/>
    <dgm:cxn modelId="{C6077872-20CA-414E-A6C0-427A72646F69}" type="presOf" srcId="{4C6A5E66-E850-4B41-B988-02A5317D294E}" destId="{855E14D3-4CC4-4814-A1A6-A3BD43360E90}" srcOrd="0" destOrd="0" presId="urn:microsoft.com/office/officeart/2005/8/layout/lProcess2"/>
    <dgm:cxn modelId="{75A7F8AD-3E78-4B55-9723-737C234A596E}" type="presOf" srcId="{4237F680-D694-40F5-9383-4F8D39375A7E}" destId="{95ED97B9-E829-45DB-A6F4-BF10B0F72D8B}" srcOrd="0" destOrd="0" presId="urn:microsoft.com/office/officeart/2005/8/layout/lProcess2"/>
    <dgm:cxn modelId="{064FDDA9-3229-4F7A-8659-C22DFCEA7BD7}" type="presOf" srcId="{4237F680-D694-40F5-9383-4F8D39375A7E}" destId="{E3B8B4EB-9770-4BE2-AAAA-62F3F2313240}" srcOrd="1" destOrd="0" presId="urn:microsoft.com/office/officeart/2005/8/layout/lProcess2"/>
    <dgm:cxn modelId="{B7E73D36-7239-4CE6-B47A-C9CB3092CC33}" type="presParOf" srcId="{855E14D3-4CC4-4814-A1A6-A3BD43360E90}" destId="{D5B3D7BF-15CD-4BE0-9046-537105266734}" srcOrd="0" destOrd="0" presId="urn:microsoft.com/office/officeart/2005/8/layout/lProcess2"/>
    <dgm:cxn modelId="{6ECEA010-E2A8-426F-923A-7ABEEAC444BE}" type="presParOf" srcId="{D5B3D7BF-15CD-4BE0-9046-537105266734}" destId="{95ED97B9-E829-45DB-A6F4-BF10B0F72D8B}" srcOrd="0" destOrd="0" presId="urn:microsoft.com/office/officeart/2005/8/layout/lProcess2"/>
    <dgm:cxn modelId="{AE545E26-602E-4348-9C8C-F07A3EE0480A}" type="presParOf" srcId="{D5B3D7BF-15CD-4BE0-9046-537105266734}" destId="{E3B8B4EB-9770-4BE2-AAAA-62F3F2313240}" srcOrd="1" destOrd="0" presId="urn:microsoft.com/office/officeart/2005/8/layout/lProcess2"/>
    <dgm:cxn modelId="{F5E5F82D-A898-4E9B-98D2-5161DD21F896}" type="presParOf" srcId="{D5B3D7BF-15CD-4BE0-9046-537105266734}" destId="{2D001B19-327B-4A5B-A2EB-6AD27D9C6452}" srcOrd="2" destOrd="0" presId="urn:microsoft.com/office/officeart/2005/8/layout/lProcess2"/>
    <dgm:cxn modelId="{7AD764FC-65FD-4547-988F-DB9E9EB85FDC}" type="presParOf" srcId="{2D001B19-327B-4A5B-A2EB-6AD27D9C6452}" destId="{5E95D804-9EC9-4FDC-95DC-D5E32E9665C9}" srcOrd="0" destOrd="0" presId="urn:microsoft.com/office/officeart/2005/8/layout/lProcess2"/>
    <dgm:cxn modelId="{7ECBDA33-7469-4355-92E1-88D4B6AA0AE8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27. Створення експертних комісій з питань визначення результатів ЗНО, що використовуються під час прийому до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освіти, при УЦОЯО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15FC26-C5C4-42D5-A2D8-A5B4347B8061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6ACC82FA-0E01-43A2-ACE5-CC819D1AF539}" type="presOf" srcId="{4237F680-D694-40F5-9383-4F8D39375A7E}" destId="{95ED97B9-E829-45DB-A6F4-BF10B0F72D8B}" srcOrd="0" destOrd="0" presId="urn:microsoft.com/office/officeart/2005/8/layout/lProcess2"/>
    <dgm:cxn modelId="{26A79EF0-9E2D-4EB1-8B6D-28400049A39C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21776555-619B-4F41-A378-9C1BE607C5D3}" type="presOf" srcId="{91028D9E-A5AA-4ED4-AD84-995C0540B794}" destId="{7E6AAE88-0F53-471D-A5D9-E5AFA2FF84A8}" srcOrd="0" destOrd="0" presId="urn:microsoft.com/office/officeart/2005/8/layout/lProcess2"/>
    <dgm:cxn modelId="{802693AF-AECA-4C2E-8EFD-FB3743C6B09B}" type="presParOf" srcId="{855E14D3-4CC4-4814-A1A6-A3BD43360E90}" destId="{D5B3D7BF-15CD-4BE0-9046-537105266734}" srcOrd="0" destOrd="0" presId="urn:microsoft.com/office/officeart/2005/8/layout/lProcess2"/>
    <dgm:cxn modelId="{EFDB262F-B1C1-4B6B-9306-144786510DA0}" type="presParOf" srcId="{D5B3D7BF-15CD-4BE0-9046-537105266734}" destId="{95ED97B9-E829-45DB-A6F4-BF10B0F72D8B}" srcOrd="0" destOrd="0" presId="urn:microsoft.com/office/officeart/2005/8/layout/lProcess2"/>
    <dgm:cxn modelId="{DB653087-D16C-43BB-86A3-A8C0901467DF}" type="presParOf" srcId="{D5B3D7BF-15CD-4BE0-9046-537105266734}" destId="{E3B8B4EB-9770-4BE2-AAAA-62F3F2313240}" srcOrd="1" destOrd="0" presId="urn:microsoft.com/office/officeart/2005/8/layout/lProcess2"/>
    <dgm:cxn modelId="{29DDABB8-8394-4B2F-92FD-78FEAC0D4051}" type="presParOf" srcId="{D5B3D7BF-15CD-4BE0-9046-537105266734}" destId="{2D001B19-327B-4A5B-A2EB-6AD27D9C6452}" srcOrd="2" destOrd="0" presId="urn:microsoft.com/office/officeart/2005/8/layout/lProcess2"/>
    <dgm:cxn modelId="{70C520E8-9AB2-4C04-8DEA-19EB58D97273}" type="presParOf" srcId="{2D001B19-327B-4A5B-A2EB-6AD27D9C6452}" destId="{5E95D804-9EC9-4FDC-95DC-D5E32E9665C9}" srcOrd="0" destOrd="0" presId="urn:microsoft.com/office/officeart/2005/8/layout/lProcess2"/>
    <dgm:cxn modelId="{12D24EC4-05F9-4B65-BD70-71D1135AB2E4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Font typeface="+mj-lt"/>
            <a:buNone/>
          </a:pP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28. Створення експертних комісій з питань визначення результатів ЗНО, що використовуються як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державна підсумкова атестація,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 УЦОЯО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0BB1DB19-4E41-4B06-899B-9FBE525D652A}" type="presOf" srcId="{4237F680-D694-40F5-9383-4F8D39375A7E}" destId="{95ED97B9-E829-45DB-A6F4-BF10B0F72D8B}" srcOrd="0" destOrd="0" presId="urn:microsoft.com/office/officeart/2005/8/layout/lProcess2"/>
    <dgm:cxn modelId="{FABFC09D-44F7-4702-8842-617EF1D7C52C}" type="presOf" srcId="{91028D9E-A5AA-4ED4-AD84-995C0540B794}" destId="{7E6AAE88-0F53-471D-A5D9-E5AFA2FF84A8}" srcOrd="0" destOrd="0" presId="urn:microsoft.com/office/officeart/2005/8/layout/lProcess2"/>
    <dgm:cxn modelId="{F420155E-9CF5-4BB3-B312-92B9D3FD1513}" type="presOf" srcId="{4C6A5E66-E850-4B41-B988-02A5317D294E}" destId="{855E14D3-4CC4-4814-A1A6-A3BD43360E90}" srcOrd="0" destOrd="0" presId="urn:microsoft.com/office/officeart/2005/8/layout/lProcess2"/>
    <dgm:cxn modelId="{F0459FB0-3453-4AFD-A787-9244E0914569}" type="presOf" srcId="{4237F680-D694-40F5-9383-4F8D39375A7E}" destId="{E3B8B4EB-9770-4BE2-AAAA-62F3F2313240}" srcOrd="1" destOrd="0" presId="urn:microsoft.com/office/officeart/2005/8/layout/lProcess2"/>
    <dgm:cxn modelId="{85E60CC7-EE1C-43B9-B13A-E647AFA8D1B9}" type="presParOf" srcId="{855E14D3-4CC4-4814-A1A6-A3BD43360E90}" destId="{D5B3D7BF-15CD-4BE0-9046-537105266734}" srcOrd="0" destOrd="0" presId="urn:microsoft.com/office/officeart/2005/8/layout/lProcess2"/>
    <dgm:cxn modelId="{3F697595-6002-4EB7-87FF-18E94A541C0B}" type="presParOf" srcId="{D5B3D7BF-15CD-4BE0-9046-537105266734}" destId="{95ED97B9-E829-45DB-A6F4-BF10B0F72D8B}" srcOrd="0" destOrd="0" presId="urn:microsoft.com/office/officeart/2005/8/layout/lProcess2"/>
    <dgm:cxn modelId="{6D8C388F-BED5-4C05-8EAE-733E307718CB}" type="presParOf" srcId="{D5B3D7BF-15CD-4BE0-9046-537105266734}" destId="{E3B8B4EB-9770-4BE2-AAAA-62F3F2313240}" srcOrd="1" destOrd="0" presId="urn:microsoft.com/office/officeart/2005/8/layout/lProcess2"/>
    <dgm:cxn modelId="{05B0AB99-546A-4E7F-85C2-E65902C78026}" type="presParOf" srcId="{D5B3D7BF-15CD-4BE0-9046-537105266734}" destId="{2D001B19-327B-4A5B-A2EB-6AD27D9C6452}" srcOrd="2" destOrd="0" presId="urn:microsoft.com/office/officeart/2005/8/layout/lProcess2"/>
    <dgm:cxn modelId="{EBAB7323-82E7-448E-9EBA-BF335F84493C}" type="presParOf" srcId="{2D001B19-327B-4A5B-A2EB-6AD27D9C6452}" destId="{5E95D804-9EC9-4FDC-95DC-D5E32E9665C9}" srcOrd="0" destOrd="0" presId="urn:microsoft.com/office/officeart/2005/8/layout/lProcess2"/>
    <dgm:cxn modelId="{787545CD-4631-4011-BAB1-396B8DFBC63D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20.12.2019</a:t>
          </a:r>
        </a:p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27.12.2019 </a:t>
          </a:r>
          <a:endParaRPr lang="ru-RU" b="1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Розроблення та оприлюднення:</a:t>
          </a:r>
        </a:p>
        <a:p>
          <a:pPr algn="just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критеріїв оцінювання завдань відкритої форми з розгорнутою відповіддю сертифікаційних робіт для осіб із порушенням зору, які використовують у процесі навчання шрифт Брайля;</a:t>
          </a:r>
        </a:p>
        <a:p>
          <a:pPr algn="just"/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загальних характеристик сертифікаційних робіт для осіб з порушенням зору, які використовують у процесі навчання шрифт Брайля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B4AA9EF-7357-4C9F-94F2-D99B309F8A42}" type="presOf" srcId="{4C6A5E66-E850-4B41-B988-02A5317D294E}" destId="{855E14D3-4CC4-4814-A1A6-A3BD43360E90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4582F3A0-B5D8-435A-AF96-62AFA7074FE9}" type="presOf" srcId="{4237F680-D694-40F5-9383-4F8D39375A7E}" destId="{95ED97B9-E829-45DB-A6F4-BF10B0F72D8B}" srcOrd="0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8565FAFD-192B-4BC7-95C5-B2C2846F131C}" type="presOf" srcId="{4237F680-D694-40F5-9383-4F8D39375A7E}" destId="{E3B8B4EB-9770-4BE2-AAAA-62F3F2313240}" srcOrd="1" destOrd="0" presId="urn:microsoft.com/office/officeart/2005/8/layout/lProcess2"/>
    <dgm:cxn modelId="{929B4766-11E2-4B4D-A7B9-0BFCC039EC47}" type="presOf" srcId="{91028D9E-A5AA-4ED4-AD84-995C0540B794}" destId="{7E6AAE88-0F53-471D-A5D9-E5AFA2FF84A8}" srcOrd="0" destOrd="0" presId="urn:microsoft.com/office/officeart/2005/8/layout/lProcess2"/>
    <dgm:cxn modelId="{50038DC2-7B4F-4B4E-AD82-AC0BCDB7EFC4}" type="presParOf" srcId="{855E14D3-4CC4-4814-A1A6-A3BD43360E90}" destId="{D5B3D7BF-15CD-4BE0-9046-537105266734}" srcOrd="0" destOrd="0" presId="urn:microsoft.com/office/officeart/2005/8/layout/lProcess2"/>
    <dgm:cxn modelId="{55D2F829-E777-4F4B-93A3-A57D8533739E}" type="presParOf" srcId="{D5B3D7BF-15CD-4BE0-9046-537105266734}" destId="{95ED97B9-E829-45DB-A6F4-BF10B0F72D8B}" srcOrd="0" destOrd="0" presId="urn:microsoft.com/office/officeart/2005/8/layout/lProcess2"/>
    <dgm:cxn modelId="{DAE1F390-9745-4FFE-B15C-1B34647C54E5}" type="presParOf" srcId="{D5B3D7BF-15CD-4BE0-9046-537105266734}" destId="{E3B8B4EB-9770-4BE2-AAAA-62F3F2313240}" srcOrd="1" destOrd="0" presId="urn:microsoft.com/office/officeart/2005/8/layout/lProcess2"/>
    <dgm:cxn modelId="{6E07F7EB-37A3-46D5-9D72-4F03FBD8305C}" type="presParOf" srcId="{D5B3D7BF-15CD-4BE0-9046-537105266734}" destId="{2D001B19-327B-4A5B-A2EB-6AD27D9C6452}" srcOrd="2" destOrd="0" presId="urn:microsoft.com/office/officeart/2005/8/layout/lProcess2"/>
    <dgm:cxn modelId="{9277F09B-F1A8-4C38-8C86-F74B8B56DECF}" type="presParOf" srcId="{2D001B19-327B-4A5B-A2EB-6AD27D9C6452}" destId="{5E95D804-9EC9-4FDC-95DC-D5E32E9665C9}" srcOrd="0" destOrd="0" presId="urn:microsoft.com/office/officeart/2005/8/layout/lProcess2"/>
    <dgm:cxn modelId="{AFF8866B-08D0-4652-8587-2F361B1D1750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21.03.2020 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Українська мова і література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28.03.2020 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2800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України, математика, біологія, географія, фізика, хімія, англійська, іспанська, німецька, французька мови</a:t>
          </a: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  <dgm:t>
        <a:bodyPr/>
        <a:lstStyle/>
        <a:p>
          <a:endParaRPr lang="ru-RU"/>
        </a:p>
      </dgm:t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  <dgm:t>
        <a:bodyPr/>
        <a:lstStyle/>
        <a:p>
          <a:endParaRPr lang="ru-RU"/>
        </a:p>
      </dgm:t>
    </dgm:pt>
    <dgm:pt modelId="{22655FFA-AEB2-4DDD-A05C-35C5BEF543C1}" type="pres">
      <dgm:prSet presAssocID="{3AC01348-7E26-4201-A0AA-C222898A4EEA}" presName="theInnerList" presStyleCnt="0"/>
      <dgm:spPr/>
      <dgm:t>
        <a:bodyPr/>
        <a:lstStyle/>
        <a:p>
          <a:endParaRPr lang="ru-RU"/>
        </a:p>
      </dgm:t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  <dgm:t>
        <a:bodyPr/>
        <a:lstStyle/>
        <a:p>
          <a:endParaRPr lang="ru-RU"/>
        </a:p>
      </dgm:t>
    </dgm:pt>
    <dgm:pt modelId="{0CA6C9F0-09EC-4A46-AE66-EE26B56306ED}" type="pres">
      <dgm:prSet presAssocID="{226C905B-E665-44B4-8B84-15B7FCADEDAA}" presName="compNode" presStyleCnt="0"/>
      <dgm:spPr/>
      <dgm:t>
        <a:bodyPr/>
        <a:lstStyle/>
        <a:p>
          <a:endParaRPr lang="ru-RU"/>
        </a:p>
      </dgm:t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  <dgm:t>
        <a:bodyPr/>
        <a:lstStyle/>
        <a:p>
          <a:endParaRPr lang="ru-RU"/>
        </a:p>
      </dgm:t>
    </dgm:pt>
    <dgm:pt modelId="{87E71026-5177-4E01-9F4C-BC14D131793B}" type="pres">
      <dgm:prSet presAssocID="{226C905B-E665-44B4-8B84-15B7FCADEDAA}" presName="theInnerList" presStyleCnt="0"/>
      <dgm:spPr/>
      <dgm:t>
        <a:bodyPr/>
        <a:lstStyle/>
        <a:p>
          <a:endParaRPr lang="ru-RU"/>
        </a:p>
      </dgm:t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97DA6A1-1949-43A0-8F40-1BDB81E45322}" type="presOf" srcId="{24B0FF27-6FD5-483F-8410-94EB21A6B5DA}" destId="{AEED1FFC-2E30-4B09-9A5D-4AD89F7E7243}" srcOrd="0" destOrd="0" presId="urn:microsoft.com/office/officeart/2005/8/layout/lProcess2"/>
    <dgm:cxn modelId="{E429E846-6411-4DCE-A506-037A111DC138}" type="presOf" srcId="{3AC01348-7E26-4201-A0AA-C222898A4EEA}" destId="{79C7FE1A-8123-4173-A262-2A147BE01852}" srcOrd="1" destOrd="0" presId="urn:microsoft.com/office/officeart/2005/8/layout/lProcess2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BFBE0DF9-C0B4-4718-B1DF-D9539186D1B8}" type="presOf" srcId="{3AC01348-7E26-4201-A0AA-C222898A4EEA}" destId="{4C792662-B501-4AAC-8FFA-4395E1D61B31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972AACFF-8DCE-4653-BD70-4867C4952B33}" type="presOf" srcId="{41A65F23-8A68-4231-A5E3-2031B938EC78}" destId="{9624BF93-EB0C-437D-8893-7303B3C9B724}" srcOrd="0" destOrd="0" presId="urn:microsoft.com/office/officeart/2005/8/layout/lProcess2"/>
    <dgm:cxn modelId="{970258A2-1B47-4975-B690-CF7E055D3098}" type="presOf" srcId="{226C905B-E665-44B4-8B84-15B7FCADEDAA}" destId="{FD0F47D1-6069-434A-BA0F-C933B08F7A8D}" srcOrd="0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B1D2FBAC-9FA0-49D2-98A1-7722E9D7FDEC}" type="presOf" srcId="{9AEACE61-95D0-4BA3-ABA4-5EA3C2D479CF}" destId="{A726B950-622C-4C4D-ADAE-51009E92623C}" srcOrd="0" destOrd="0" presId="urn:microsoft.com/office/officeart/2005/8/layout/lProcess2"/>
    <dgm:cxn modelId="{BD39335F-1407-4986-BD0E-8F2393B55CBE}" type="presOf" srcId="{226C905B-E665-44B4-8B84-15B7FCADEDAA}" destId="{8CA0A3A3-D99F-469A-9B5E-91F6EE27B1C1}" srcOrd="1" destOrd="0" presId="urn:microsoft.com/office/officeart/2005/8/layout/lProcess2"/>
    <dgm:cxn modelId="{9E8804C3-DA74-4E42-AC7F-BA7B95EA0D19}" type="presParOf" srcId="{A726B950-622C-4C4D-ADAE-51009E92623C}" destId="{477F333F-6AD3-4F1E-A115-FCA5161832B6}" srcOrd="0" destOrd="0" presId="urn:microsoft.com/office/officeart/2005/8/layout/lProcess2"/>
    <dgm:cxn modelId="{11A0FFD5-DFD2-44D0-9C2B-F4C1FFF5D4B2}" type="presParOf" srcId="{477F333F-6AD3-4F1E-A115-FCA5161832B6}" destId="{4C792662-B501-4AAC-8FFA-4395E1D61B31}" srcOrd="0" destOrd="0" presId="urn:microsoft.com/office/officeart/2005/8/layout/lProcess2"/>
    <dgm:cxn modelId="{505710D9-08B7-4383-94CC-2F400AFD8B1D}" type="presParOf" srcId="{477F333F-6AD3-4F1E-A115-FCA5161832B6}" destId="{79C7FE1A-8123-4173-A262-2A147BE01852}" srcOrd="1" destOrd="0" presId="urn:microsoft.com/office/officeart/2005/8/layout/lProcess2"/>
    <dgm:cxn modelId="{0A4D21EC-8D16-469F-8C86-ACCECDB9A061}" type="presParOf" srcId="{477F333F-6AD3-4F1E-A115-FCA5161832B6}" destId="{C3CBA323-A44C-4F03-A96B-12A9A585DB41}" srcOrd="2" destOrd="0" presId="urn:microsoft.com/office/officeart/2005/8/layout/lProcess2"/>
    <dgm:cxn modelId="{BAEDF624-51E5-4392-95FC-ED08D4E52618}" type="presParOf" srcId="{C3CBA323-A44C-4F03-A96B-12A9A585DB41}" destId="{22655FFA-AEB2-4DDD-A05C-35C5BEF543C1}" srcOrd="0" destOrd="0" presId="urn:microsoft.com/office/officeart/2005/8/layout/lProcess2"/>
    <dgm:cxn modelId="{A8496942-D153-41B5-81D7-E72FF81F937F}" type="presParOf" srcId="{22655FFA-AEB2-4DDD-A05C-35C5BEF543C1}" destId="{9624BF93-EB0C-437D-8893-7303B3C9B724}" srcOrd="0" destOrd="0" presId="urn:microsoft.com/office/officeart/2005/8/layout/lProcess2"/>
    <dgm:cxn modelId="{40FBF3EC-BC91-40E5-96BF-4B5EF4A62C12}" type="presParOf" srcId="{A726B950-622C-4C4D-ADAE-51009E92623C}" destId="{64728CB6-B578-439B-8F5B-C106D80E4875}" srcOrd="1" destOrd="0" presId="urn:microsoft.com/office/officeart/2005/8/layout/lProcess2"/>
    <dgm:cxn modelId="{52062CF8-F61E-45C2-A5E4-FD8C909C428C}" type="presParOf" srcId="{A726B950-622C-4C4D-ADAE-51009E92623C}" destId="{0CA6C9F0-09EC-4A46-AE66-EE26B56306ED}" srcOrd="2" destOrd="0" presId="urn:microsoft.com/office/officeart/2005/8/layout/lProcess2"/>
    <dgm:cxn modelId="{BE94A07E-D49F-4DC9-BCA3-623646FF99C0}" type="presParOf" srcId="{0CA6C9F0-09EC-4A46-AE66-EE26B56306ED}" destId="{FD0F47D1-6069-434A-BA0F-C933B08F7A8D}" srcOrd="0" destOrd="0" presId="urn:microsoft.com/office/officeart/2005/8/layout/lProcess2"/>
    <dgm:cxn modelId="{8B79A9B6-29C2-463F-828A-661BAC1FFCC6}" type="presParOf" srcId="{0CA6C9F0-09EC-4A46-AE66-EE26B56306ED}" destId="{8CA0A3A3-D99F-469A-9B5E-91F6EE27B1C1}" srcOrd="1" destOrd="0" presId="urn:microsoft.com/office/officeart/2005/8/layout/lProcess2"/>
    <dgm:cxn modelId="{EE7ECB95-21B8-4C23-ADC0-3982EEAE962E}" type="presParOf" srcId="{0CA6C9F0-09EC-4A46-AE66-EE26B56306ED}" destId="{47747596-0BFC-4248-AFCF-15292F2571BE}" srcOrd="2" destOrd="0" presId="urn:microsoft.com/office/officeart/2005/8/layout/lProcess2"/>
    <dgm:cxn modelId="{1F80371E-F7B2-4D3B-859C-75514089F806}" type="presParOf" srcId="{47747596-0BFC-4248-AFCF-15292F2571BE}" destId="{87E71026-5177-4E01-9F4C-BC14D131793B}" srcOrd="0" destOrd="0" presId="urn:microsoft.com/office/officeart/2005/8/layout/lProcess2"/>
    <dgm:cxn modelId="{1C9E7BCF-2086-41D9-9679-EDED50A5A6AC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21-23.03.2020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28-30.03.2020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>
        <a:solidFill>
          <a:srgbClr val="00206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 custLinFactNeighborX="-1626" custLinFactNeighborY="-294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F46EE3C-A7F4-4CCC-AF55-2E4893581C66}" type="presOf" srcId="{226C905B-E665-44B4-8B84-15B7FCADEDAA}" destId="{FD0F47D1-6069-434A-BA0F-C933B08F7A8D}" srcOrd="0" destOrd="0" presId="urn:microsoft.com/office/officeart/2005/8/layout/lProcess2"/>
    <dgm:cxn modelId="{8A8EB1A7-09F5-4351-A538-84F58E71E1BB}" type="presOf" srcId="{3AC01348-7E26-4201-A0AA-C222898A4EEA}" destId="{79C7FE1A-8123-4173-A262-2A147BE01852}" srcOrd="1" destOrd="0" presId="urn:microsoft.com/office/officeart/2005/8/layout/lProcess2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F27028CC-2524-4E17-85BE-018AB2537BEB}" type="presOf" srcId="{9AEACE61-95D0-4BA3-ABA4-5EA3C2D479CF}" destId="{A726B950-622C-4C4D-ADAE-51009E92623C}" srcOrd="0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4D0A04FE-69CB-44A5-8FDB-3B5EA83F3EC1}" type="presOf" srcId="{226C905B-E665-44B4-8B84-15B7FCADEDAA}" destId="{8CA0A3A3-D99F-469A-9B5E-91F6EE27B1C1}" srcOrd="1" destOrd="0" presId="urn:microsoft.com/office/officeart/2005/8/layout/lProcess2"/>
    <dgm:cxn modelId="{6E6E4E0D-270E-4AEE-8017-EC8CE4056958}" type="presOf" srcId="{3AC01348-7E26-4201-A0AA-C222898A4EEA}" destId="{4C792662-B501-4AAC-8FFA-4395E1D61B31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AFE5D652-F182-4E4C-B0B5-10A78E1478CA}" type="presOf" srcId="{24B0FF27-6FD5-483F-8410-94EB21A6B5DA}" destId="{AEED1FFC-2E30-4B09-9A5D-4AD89F7E7243}" srcOrd="0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E04E3DE1-040A-41A3-8B9E-6172EB061845}" type="presOf" srcId="{41A65F23-8A68-4231-A5E3-2031B938EC78}" destId="{9624BF93-EB0C-437D-8893-7303B3C9B724}" srcOrd="0" destOrd="0" presId="urn:microsoft.com/office/officeart/2005/8/layout/lProcess2"/>
    <dgm:cxn modelId="{4B11BC6B-C035-48AD-90F6-BE95850745FA}" type="presParOf" srcId="{A726B950-622C-4C4D-ADAE-51009E92623C}" destId="{477F333F-6AD3-4F1E-A115-FCA5161832B6}" srcOrd="0" destOrd="0" presId="urn:microsoft.com/office/officeart/2005/8/layout/lProcess2"/>
    <dgm:cxn modelId="{E7C3034D-D711-4A43-9F96-CCEDE1F729EA}" type="presParOf" srcId="{477F333F-6AD3-4F1E-A115-FCA5161832B6}" destId="{4C792662-B501-4AAC-8FFA-4395E1D61B31}" srcOrd="0" destOrd="0" presId="urn:microsoft.com/office/officeart/2005/8/layout/lProcess2"/>
    <dgm:cxn modelId="{2B168FF8-FDC1-43CE-9DE7-53E456BBBA48}" type="presParOf" srcId="{477F333F-6AD3-4F1E-A115-FCA5161832B6}" destId="{79C7FE1A-8123-4173-A262-2A147BE01852}" srcOrd="1" destOrd="0" presId="urn:microsoft.com/office/officeart/2005/8/layout/lProcess2"/>
    <dgm:cxn modelId="{2DEAD800-5EF1-4DAA-AA88-2A91A129993A}" type="presParOf" srcId="{477F333F-6AD3-4F1E-A115-FCA5161832B6}" destId="{C3CBA323-A44C-4F03-A96B-12A9A585DB41}" srcOrd="2" destOrd="0" presId="urn:microsoft.com/office/officeart/2005/8/layout/lProcess2"/>
    <dgm:cxn modelId="{00D95081-21D3-4F98-981E-0DA7D1378289}" type="presParOf" srcId="{C3CBA323-A44C-4F03-A96B-12A9A585DB41}" destId="{22655FFA-AEB2-4DDD-A05C-35C5BEF543C1}" srcOrd="0" destOrd="0" presId="urn:microsoft.com/office/officeart/2005/8/layout/lProcess2"/>
    <dgm:cxn modelId="{C5D853E1-B9D6-43CE-9BAB-B0535B429528}" type="presParOf" srcId="{22655FFA-AEB2-4DDD-A05C-35C5BEF543C1}" destId="{9624BF93-EB0C-437D-8893-7303B3C9B724}" srcOrd="0" destOrd="0" presId="urn:microsoft.com/office/officeart/2005/8/layout/lProcess2"/>
    <dgm:cxn modelId="{9155897E-118E-4F11-98D3-36C3F8152219}" type="presParOf" srcId="{A726B950-622C-4C4D-ADAE-51009E92623C}" destId="{64728CB6-B578-439B-8F5B-C106D80E4875}" srcOrd="1" destOrd="0" presId="urn:microsoft.com/office/officeart/2005/8/layout/lProcess2"/>
    <dgm:cxn modelId="{8D2865CA-9193-4412-B9B5-9A12DA00BD00}" type="presParOf" srcId="{A726B950-622C-4C4D-ADAE-51009E92623C}" destId="{0CA6C9F0-09EC-4A46-AE66-EE26B56306ED}" srcOrd="2" destOrd="0" presId="urn:microsoft.com/office/officeart/2005/8/layout/lProcess2"/>
    <dgm:cxn modelId="{437BBA55-24CD-4A8D-AABD-135AF370F495}" type="presParOf" srcId="{0CA6C9F0-09EC-4A46-AE66-EE26B56306ED}" destId="{FD0F47D1-6069-434A-BA0F-C933B08F7A8D}" srcOrd="0" destOrd="0" presId="urn:microsoft.com/office/officeart/2005/8/layout/lProcess2"/>
    <dgm:cxn modelId="{EFA4B08F-2E8D-461D-9F25-CDF391FC6FEA}" type="presParOf" srcId="{0CA6C9F0-09EC-4A46-AE66-EE26B56306ED}" destId="{8CA0A3A3-D99F-469A-9B5E-91F6EE27B1C1}" srcOrd="1" destOrd="0" presId="urn:microsoft.com/office/officeart/2005/8/layout/lProcess2"/>
    <dgm:cxn modelId="{D4B677AD-6A2D-4497-A343-C9509002C7E2}" type="presParOf" srcId="{0CA6C9F0-09EC-4A46-AE66-EE26B56306ED}" destId="{47747596-0BFC-4248-AFCF-15292F2571BE}" srcOrd="2" destOrd="0" presId="urn:microsoft.com/office/officeart/2005/8/layout/lProcess2"/>
    <dgm:cxn modelId="{F97260A8-7067-408F-B5F8-A552D66ED6A8}" type="presParOf" srcId="{47747596-0BFC-4248-AFCF-15292F2571BE}" destId="{87E71026-5177-4E01-9F4C-BC14D131793B}" srcOrd="0" destOrd="0" presId="urn:microsoft.com/office/officeart/2005/8/layout/lProcess2"/>
    <dgm:cxn modelId="{D206143E-94D1-415D-8766-ACC8DEE25DEC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24.03.2020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31.03.2020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>
        <a:solidFill>
          <a:srgbClr val="00206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 custLinFactNeighborX="-17" custLinFactNeighborY="-1856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091E0CD-4513-4406-A953-3DF76620A4BF}" type="presOf" srcId="{9AEACE61-95D0-4BA3-ABA4-5EA3C2D479CF}" destId="{A726B950-622C-4C4D-ADAE-51009E92623C}" srcOrd="0" destOrd="0" presId="urn:microsoft.com/office/officeart/2005/8/layout/lProcess2"/>
    <dgm:cxn modelId="{7D181F49-9EC9-4AAD-BF0A-BFCE8B6A8060}" type="presOf" srcId="{3AC01348-7E26-4201-A0AA-C222898A4EEA}" destId="{79C7FE1A-8123-4173-A262-2A147BE01852}" srcOrd="1" destOrd="0" presId="urn:microsoft.com/office/officeart/2005/8/layout/lProcess2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8F5C7B68-06D1-462C-BB79-066340C92415}" type="presOf" srcId="{226C905B-E665-44B4-8B84-15B7FCADEDAA}" destId="{FD0F47D1-6069-434A-BA0F-C933B08F7A8D}" srcOrd="0" destOrd="0" presId="urn:microsoft.com/office/officeart/2005/8/layout/lProcess2"/>
    <dgm:cxn modelId="{ABDBEE8D-7497-4216-A6B6-09F1043AE804}" type="presOf" srcId="{41A65F23-8A68-4231-A5E3-2031B938EC78}" destId="{9624BF93-EB0C-437D-8893-7303B3C9B724}" srcOrd="0" destOrd="0" presId="urn:microsoft.com/office/officeart/2005/8/layout/lProcess2"/>
    <dgm:cxn modelId="{DAE30AA0-158A-459D-9B3E-CA48449F8BAC}" type="presOf" srcId="{226C905B-E665-44B4-8B84-15B7FCADEDAA}" destId="{8CA0A3A3-D99F-469A-9B5E-91F6EE27B1C1}" srcOrd="1" destOrd="0" presId="urn:microsoft.com/office/officeart/2005/8/layout/lProcess2"/>
    <dgm:cxn modelId="{1779A7F2-3CFA-4D51-B07D-8FF1F5903BAB}" type="presOf" srcId="{24B0FF27-6FD5-483F-8410-94EB21A6B5DA}" destId="{AEED1FFC-2E30-4B09-9A5D-4AD89F7E7243}" srcOrd="0" destOrd="0" presId="urn:microsoft.com/office/officeart/2005/8/layout/lProcess2"/>
    <dgm:cxn modelId="{73E10064-153A-425A-8F31-53816A327162}" type="presOf" srcId="{3AC01348-7E26-4201-A0AA-C222898A4EEA}" destId="{4C792662-B501-4AAC-8FFA-4395E1D61B31}" srcOrd="0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66D14747-20B7-4BCB-B14B-58D9596AE096}" type="presParOf" srcId="{A726B950-622C-4C4D-ADAE-51009E92623C}" destId="{477F333F-6AD3-4F1E-A115-FCA5161832B6}" srcOrd="0" destOrd="0" presId="urn:microsoft.com/office/officeart/2005/8/layout/lProcess2"/>
    <dgm:cxn modelId="{8F1B0A6C-8806-4FEE-81AA-9103D8456EA9}" type="presParOf" srcId="{477F333F-6AD3-4F1E-A115-FCA5161832B6}" destId="{4C792662-B501-4AAC-8FFA-4395E1D61B31}" srcOrd="0" destOrd="0" presId="urn:microsoft.com/office/officeart/2005/8/layout/lProcess2"/>
    <dgm:cxn modelId="{314AE60D-1388-4666-BC3F-9B13A15F2590}" type="presParOf" srcId="{477F333F-6AD3-4F1E-A115-FCA5161832B6}" destId="{79C7FE1A-8123-4173-A262-2A147BE01852}" srcOrd="1" destOrd="0" presId="urn:microsoft.com/office/officeart/2005/8/layout/lProcess2"/>
    <dgm:cxn modelId="{5B0CBA22-8EA4-48FD-83E3-ACF1BE149A66}" type="presParOf" srcId="{477F333F-6AD3-4F1E-A115-FCA5161832B6}" destId="{C3CBA323-A44C-4F03-A96B-12A9A585DB41}" srcOrd="2" destOrd="0" presId="urn:microsoft.com/office/officeart/2005/8/layout/lProcess2"/>
    <dgm:cxn modelId="{C11D2AEA-A3C7-49FA-A99F-157584B2F188}" type="presParOf" srcId="{C3CBA323-A44C-4F03-A96B-12A9A585DB41}" destId="{22655FFA-AEB2-4DDD-A05C-35C5BEF543C1}" srcOrd="0" destOrd="0" presId="urn:microsoft.com/office/officeart/2005/8/layout/lProcess2"/>
    <dgm:cxn modelId="{D3530CFC-AFC3-4CA3-BF50-2AB9321192A7}" type="presParOf" srcId="{22655FFA-AEB2-4DDD-A05C-35C5BEF543C1}" destId="{9624BF93-EB0C-437D-8893-7303B3C9B724}" srcOrd="0" destOrd="0" presId="urn:microsoft.com/office/officeart/2005/8/layout/lProcess2"/>
    <dgm:cxn modelId="{ADA0C4E7-562F-4F34-9395-669E6BCB0F2E}" type="presParOf" srcId="{A726B950-622C-4C4D-ADAE-51009E92623C}" destId="{64728CB6-B578-439B-8F5B-C106D80E4875}" srcOrd="1" destOrd="0" presId="urn:microsoft.com/office/officeart/2005/8/layout/lProcess2"/>
    <dgm:cxn modelId="{A8057B66-CAFD-4C41-B77F-5571E6646D86}" type="presParOf" srcId="{A726B950-622C-4C4D-ADAE-51009E92623C}" destId="{0CA6C9F0-09EC-4A46-AE66-EE26B56306ED}" srcOrd="2" destOrd="0" presId="urn:microsoft.com/office/officeart/2005/8/layout/lProcess2"/>
    <dgm:cxn modelId="{000BEC8C-675C-4294-9B8C-DF7123915657}" type="presParOf" srcId="{0CA6C9F0-09EC-4A46-AE66-EE26B56306ED}" destId="{FD0F47D1-6069-434A-BA0F-C933B08F7A8D}" srcOrd="0" destOrd="0" presId="urn:microsoft.com/office/officeart/2005/8/layout/lProcess2"/>
    <dgm:cxn modelId="{AEB0F666-17BB-4578-AB37-FABA4B936A48}" type="presParOf" srcId="{0CA6C9F0-09EC-4A46-AE66-EE26B56306ED}" destId="{8CA0A3A3-D99F-469A-9B5E-91F6EE27B1C1}" srcOrd="1" destOrd="0" presId="urn:microsoft.com/office/officeart/2005/8/layout/lProcess2"/>
    <dgm:cxn modelId="{B086CB5E-3964-4146-9C03-6C2BE52F71B9}" type="presParOf" srcId="{0CA6C9F0-09EC-4A46-AE66-EE26B56306ED}" destId="{47747596-0BFC-4248-AFCF-15292F2571BE}" srcOrd="2" destOrd="0" presId="urn:microsoft.com/office/officeart/2005/8/layout/lProcess2"/>
    <dgm:cxn modelId="{72AD87A8-7D51-4EDE-8C5A-8B5A8C875B1B}" type="presParOf" srcId="{47747596-0BFC-4248-AFCF-15292F2571BE}" destId="{87E71026-5177-4E01-9F4C-BC14D131793B}" srcOrd="0" destOrd="0" presId="urn:microsoft.com/office/officeart/2005/8/layout/lProcess2"/>
    <dgm:cxn modelId="{56665E51-6F25-4C4D-85F9-3C8067B16EB6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2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0.01.2020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 </a:t>
          </a:r>
          <a:endParaRPr lang="ru-RU" b="1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Формування мережі пунктів реєстрації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 custLinFactNeighborX="-543" custLinFactNeighborY="656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69742A9-77FE-4676-8B7C-8FE022DB84F4}" type="presOf" srcId="{4237F680-D694-40F5-9383-4F8D39375A7E}" destId="{95ED97B9-E829-45DB-A6F4-BF10B0F72D8B}" srcOrd="0" destOrd="0" presId="urn:microsoft.com/office/officeart/2005/8/layout/lProcess2"/>
    <dgm:cxn modelId="{73B4E431-07FB-4A06-93E6-410C730268F4}" type="presOf" srcId="{4C6A5E66-E850-4B41-B988-02A5317D294E}" destId="{855E14D3-4CC4-4814-A1A6-A3BD43360E90}" srcOrd="0" destOrd="0" presId="urn:microsoft.com/office/officeart/2005/8/layout/lProcess2"/>
    <dgm:cxn modelId="{357985A3-9273-4DD5-9610-0D7137D71524}" type="presOf" srcId="{91028D9E-A5AA-4ED4-AD84-995C0540B794}" destId="{7E6AAE88-0F53-471D-A5D9-E5AFA2FF84A8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D8BB0C9E-6F67-4914-81BC-40C380E8136B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D56E5365-233E-44CB-A8AF-310E79440E41}" type="presParOf" srcId="{855E14D3-4CC4-4814-A1A6-A3BD43360E90}" destId="{D5B3D7BF-15CD-4BE0-9046-537105266734}" srcOrd="0" destOrd="0" presId="urn:microsoft.com/office/officeart/2005/8/layout/lProcess2"/>
    <dgm:cxn modelId="{7F5CC6C2-08EE-4ABA-B7EA-FFF4731F26D3}" type="presParOf" srcId="{D5B3D7BF-15CD-4BE0-9046-537105266734}" destId="{95ED97B9-E829-45DB-A6F4-BF10B0F72D8B}" srcOrd="0" destOrd="0" presId="urn:microsoft.com/office/officeart/2005/8/layout/lProcess2"/>
    <dgm:cxn modelId="{94DB0925-48C6-4CD1-9646-2CEC00C08F8D}" type="presParOf" srcId="{D5B3D7BF-15CD-4BE0-9046-537105266734}" destId="{E3B8B4EB-9770-4BE2-AAAA-62F3F2313240}" srcOrd="1" destOrd="0" presId="urn:microsoft.com/office/officeart/2005/8/layout/lProcess2"/>
    <dgm:cxn modelId="{E3095529-1B20-457C-9483-E41968BC288D}" type="presParOf" srcId="{D5B3D7BF-15CD-4BE0-9046-537105266734}" destId="{2D001B19-327B-4A5B-A2EB-6AD27D9C6452}" srcOrd="2" destOrd="0" presId="urn:microsoft.com/office/officeart/2005/8/layout/lProcess2"/>
    <dgm:cxn modelId="{B90B7B18-E2AB-411C-BB4C-AF26BB0BC13D}" type="presParOf" srcId="{2D001B19-327B-4A5B-A2EB-6AD27D9C6452}" destId="{5E95D804-9EC9-4FDC-95DC-D5E32E9665C9}" srcOrd="0" destOrd="0" presId="urn:microsoft.com/office/officeart/2005/8/layout/lProcess2"/>
    <dgm:cxn modelId="{825852B8-29E3-4687-821B-5355D9ADFF97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Доб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 та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дготовка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б, в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дпов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дальних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за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 комплект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ре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йних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ів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учн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(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слухач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студент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в), як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складатимуть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ДПА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 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о 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20.01.2020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 (</a:t>
          </a:r>
          <a:r>
            <a:rPr lang="uk-UA" b="1" i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добір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)</a:t>
          </a:r>
        </a:p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о 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31.01.2020 </a:t>
          </a:r>
          <a:r>
            <a:rPr lang="uk-UA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(</a:t>
          </a:r>
          <a:r>
            <a:rPr lang="uk-UA" b="1" i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підготовка</a:t>
          </a:r>
          <a:r>
            <a:rPr lang="uk-UA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)</a:t>
          </a:r>
          <a:endParaRPr lang="ru-RU" b="1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F7A2169-312D-456C-8543-AECCE6ADDCAE}" type="presOf" srcId="{4C6A5E66-E850-4B41-B988-02A5317D294E}" destId="{855E14D3-4CC4-4814-A1A6-A3BD43360E90}" srcOrd="0" destOrd="0" presId="urn:microsoft.com/office/officeart/2005/8/layout/lProcess2"/>
    <dgm:cxn modelId="{8F724566-34E9-4E58-B747-CDBD0D890961}" type="presOf" srcId="{91028D9E-A5AA-4ED4-AD84-995C0540B794}" destId="{7E6AAE88-0F53-471D-A5D9-E5AFA2FF84A8}" srcOrd="0" destOrd="0" presId="urn:microsoft.com/office/officeart/2005/8/layout/lProcess2"/>
    <dgm:cxn modelId="{F5894343-3020-47F9-82FD-145A5A5B9A7A}" type="presOf" srcId="{4237F680-D694-40F5-9383-4F8D39375A7E}" destId="{95ED97B9-E829-45DB-A6F4-BF10B0F72D8B}" srcOrd="0" destOrd="0" presId="urn:microsoft.com/office/officeart/2005/8/layout/lProcess2"/>
    <dgm:cxn modelId="{F4767879-851D-4243-8F48-E941EBD93DC9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F0579940-EE5D-4649-A07D-DDE78B0A08E4}" type="presParOf" srcId="{855E14D3-4CC4-4814-A1A6-A3BD43360E90}" destId="{D5B3D7BF-15CD-4BE0-9046-537105266734}" srcOrd="0" destOrd="0" presId="urn:microsoft.com/office/officeart/2005/8/layout/lProcess2"/>
    <dgm:cxn modelId="{D27BBFC9-9D56-430E-857E-488D12C2A102}" type="presParOf" srcId="{D5B3D7BF-15CD-4BE0-9046-537105266734}" destId="{95ED97B9-E829-45DB-A6F4-BF10B0F72D8B}" srcOrd="0" destOrd="0" presId="urn:microsoft.com/office/officeart/2005/8/layout/lProcess2"/>
    <dgm:cxn modelId="{C3A4BC9D-7834-4BD5-88D1-76E4A618373E}" type="presParOf" srcId="{D5B3D7BF-15CD-4BE0-9046-537105266734}" destId="{E3B8B4EB-9770-4BE2-AAAA-62F3F2313240}" srcOrd="1" destOrd="0" presId="urn:microsoft.com/office/officeart/2005/8/layout/lProcess2"/>
    <dgm:cxn modelId="{1A19DA33-6473-43E2-A450-997B8FFEC925}" type="presParOf" srcId="{D5B3D7BF-15CD-4BE0-9046-537105266734}" destId="{2D001B19-327B-4A5B-A2EB-6AD27D9C6452}" srcOrd="2" destOrd="0" presId="urn:microsoft.com/office/officeart/2005/8/layout/lProcess2"/>
    <dgm:cxn modelId="{899B83A4-09B8-4B7E-A5D9-76C135D954C9}" type="presParOf" srcId="{2D001B19-327B-4A5B-A2EB-6AD27D9C6452}" destId="{5E95D804-9EC9-4FDC-95DC-D5E32E9665C9}" srcOrd="0" destOrd="0" presId="urn:microsoft.com/office/officeart/2005/8/layout/lProcess2"/>
    <dgm:cxn modelId="{EA29022A-5144-4052-AAD4-D539707E1B21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із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27.01.2020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6.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єстрація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громадських 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спостер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гач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470604-14C9-4F8C-AC66-6BBE470EF3BB}" type="presOf" srcId="{4237F680-D694-40F5-9383-4F8D39375A7E}" destId="{95ED97B9-E829-45DB-A6F4-BF10B0F72D8B}" srcOrd="0" destOrd="0" presId="urn:microsoft.com/office/officeart/2005/8/layout/lProcess2"/>
    <dgm:cxn modelId="{3CE949B1-9EF5-49D9-A1B0-27118C2DA649}" type="presOf" srcId="{4C6A5E66-E850-4B41-B988-02A5317D294E}" destId="{855E14D3-4CC4-4814-A1A6-A3BD43360E90}" srcOrd="0" destOrd="0" presId="urn:microsoft.com/office/officeart/2005/8/layout/lProcess2"/>
    <dgm:cxn modelId="{AB634731-00F0-4B9E-BDC8-37177C832642}" type="presOf" srcId="{91028D9E-A5AA-4ED4-AD84-995C0540B794}" destId="{7E6AAE88-0F53-471D-A5D9-E5AFA2FF84A8}" srcOrd="0" destOrd="0" presId="urn:microsoft.com/office/officeart/2005/8/layout/lProcess2"/>
    <dgm:cxn modelId="{5E31577F-3576-47D2-9632-0E5A549180A6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E7CD797B-F1EA-4DB3-B40D-1A5A85755899}" type="presParOf" srcId="{855E14D3-4CC4-4814-A1A6-A3BD43360E90}" destId="{D5B3D7BF-15CD-4BE0-9046-537105266734}" srcOrd="0" destOrd="0" presId="urn:microsoft.com/office/officeart/2005/8/layout/lProcess2"/>
    <dgm:cxn modelId="{EF2EDBBE-2A98-42AB-B28F-CE29C9D23AC8}" type="presParOf" srcId="{D5B3D7BF-15CD-4BE0-9046-537105266734}" destId="{95ED97B9-E829-45DB-A6F4-BF10B0F72D8B}" srcOrd="0" destOrd="0" presId="urn:microsoft.com/office/officeart/2005/8/layout/lProcess2"/>
    <dgm:cxn modelId="{58690742-83EC-4A65-BB0F-23FF9361C479}" type="presParOf" srcId="{D5B3D7BF-15CD-4BE0-9046-537105266734}" destId="{E3B8B4EB-9770-4BE2-AAAA-62F3F2313240}" srcOrd="1" destOrd="0" presId="urn:microsoft.com/office/officeart/2005/8/layout/lProcess2"/>
    <dgm:cxn modelId="{3FB9DD35-F065-4579-8EF9-2CA9FD12171E}" type="presParOf" srcId="{D5B3D7BF-15CD-4BE0-9046-537105266734}" destId="{2D001B19-327B-4A5B-A2EB-6AD27D9C6452}" srcOrd="2" destOrd="0" presId="urn:microsoft.com/office/officeart/2005/8/layout/lProcess2"/>
    <dgm:cxn modelId="{C16B5EDC-ABED-4415-8EEE-E6CE4105F450}" type="presParOf" srcId="{2D001B19-327B-4A5B-A2EB-6AD27D9C6452}" destId="{5E95D804-9EC9-4FDC-95DC-D5E32E9665C9}" srcOrd="0" destOrd="0" presId="urn:microsoft.com/office/officeart/2005/8/layout/lProcess2"/>
    <dgm:cxn modelId="{FF887644-BCA2-48D8-9918-589969AA9D90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31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.01.2020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7. 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Створення регламентних ком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ісій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при рег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ональних центрах о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нювання якост</a:t>
          </a:r>
          <a:r>
            <a:rPr lang="uk-UA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осв</a:t>
          </a:r>
          <a:r>
            <a:rPr lang="uk-UA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іти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DF44604-EB57-47A5-B8DE-0F70684E8FA0}" type="presOf" srcId="{91028D9E-A5AA-4ED4-AD84-995C0540B794}" destId="{7E6AAE88-0F53-471D-A5D9-E5AFA2FF84A8}" srcOrd="0" destOrd="0" presId="urn:microsoft.com/office/officeart/2005/8/layout/lProcess2"/>
    <dgm:cxn modelId="{5B338D9A-5FBC-4EBB-98F5-99B67DDC38E8}" type="presOf" srcId="{4237F680-D694-40F5-9383-4F8D39375A7E}" destId="{95ED97B9-E829-45DB-A6F4-BF10B0F72D8B}" srcOrd="0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D7B793C1-A294-4254-97C4-753754EC1562}" type="presOf" srcId="{4C6A5E66-E850-4B41-B988-02A5317D294E}" destId="{855E14D3-4CC4-4814-A1A6-A3BD43360E90}" srcOrd="0" destOrd="0" presId="urn:microsoft.com/office/officeart/2005/8/layout/lProcess2"/>
    <dgm:cxn modelId="{2EBD5C81-E2EE-47B2-B1A4-4DE6D5731780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CEC1832A-5A12-4E71-BCC7-2F60C7F5FE13}" type="presParOf" srcId="{855E14D3-4CC4-4814-A1A6-A3BD43360E90}" destId="{D5B3D7BF-15CD-4BE0-9046-537105266734}" srcOrd="0" destOrd="0" presId="urn:microsoft.com/office/officeart/2005/8/layout/lProcess2"/>
    <dgm:cxn modelId="{C3753120-ADB1-4327-9CFF-FF8284F6FCC5}" type="presParOf" srcId="{D5B3D7BF-15CD-4BE0-9046-537105266734}" destId="{95ED97B9-E829-45DB-A6F4-BF10B0F72D8B}" srcOrd="0" destOrd="0" presId="urn:microsoft.com/office/officeart/2005/8/layout/lProcess2"/>
    <dgm:cxn modelId="{BFC63CB9-CAFD-4836-ADFF-26315CC67442}" type="presParOf" srcId="{D5B3D7BF-15CD-4BE0-9046-537105266734}" destId="{E3B8B4EB-9770-4BE2-AAAA-62F3F2313240}" srcOrd="1" destOrd="0" presId="urn:microsoft.com/office/officeart/2005/8/layout/lProcess2"/>
    <dgm:cxn modelId="{E44D2941-D181-4E56-A462-A999F67C3360}" type="presParOf" srcId="{D5B3D7BF-15CD-4BE0-9046-537105266734}" destId="{2D001B19-327B-4A5B-A2EB-6AD27D9C6452}" srcOrd="2" destOrd="0" presId="urn:microsoft.com/office/officeart/2005/8/layout/lProcess2"/>
    <dgm:cxn modelId="{F77A4E07-53D5-40F3-861A-772A7F68BCD1}" type="presParOf" srcId="{2D001B19-327B-4A5B-A2EB-6AD27D9C6452}" destId="{5E95D804-9EC9-4FDC-95DC-D5E32E9665C9}" srcOrd="0" destOrd="0" presId="urn:microsoft.com/office/officeart/2005/8/layout/lProcess2"/>
    <dgm:cxn modelId="{8FBA0A87-E1C4-4B12-A8AA-867B42079827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31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.01.2020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8. Пі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дготовка ос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б, як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залучатимуться до роботи в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пунктах реєстрації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B8A6668B-8E5C-44CE-B961-6E0E3E470F96}" type="presOf" srcId="{4237F680-D694-40F5-9383-4F8D39375A7E}" destId="{E3B8B4EB-9770-4BE2-AAAA-62F3F2313240}" srcOrd="1" destOrd="0" presId="urn:microsoft.com/office/officeart/2005/8/layout/lProcess2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EC893BDD-F2B0-4291-9C99-BE6AEFE39A1F}" type="presOf" srcId="{91028D9E-A5AA-4ED4-AD84-995C0540B794}" destId="{7E6AAE88-0F53-471D-A5D9-E5AFA2FF84A8}" srcOrd="0" destOrd="0" presId="urn:microsoft.com/office/officeart/2005/8/layout/lProcess2"/>
    <dgm:cxn modelId="{275C618C-3D48-4ECC-9DD7-A4E91FF16908}" type="presOf" srcId="{4C6A5E66-E850-4B41-B988-02A5317D294E}" destId="{855E14D3-4CC4-4814-A1A6-A3BD43360E90}" srcOrd="0" destOrd="0" presId="urn:microsoft.com/office/officeart/2005/8/layout/lProcess2"/>
    <dgm:cxn modelId="{5BC1104B-1CBB-4F54-B8A6-CF5D7AF2FEA2}" type="presOf" srcId="{4237F680-D694-40F5-9383-4F8D39375A7E}" destId="{95ED97B9-E829-45DB-A6F4-BF10B0F72D8B}" srcOrd="0" destOrd="0" presId="urn:microsoft.com/office/officeart/2005/8/layout/lProcess2"/>
    <dgm:cxn modelId="{85069A90-DB93-4283-A52E-842AC629A655}" type="presParOf" srcId="{855E14D3-4CC4-4814-A1A6-A3BD43360E90}" destId="{D5B3D7BF-15CD-4BE0-9046-537105266734}" srcOrd="0" destOrd="0" presId="urn:microsoft.com/office/officeart/2005/8/layout/lProcess2"/>
    <dgm:cxn modelId="{061E56AC-8640-44A5-968E-A74F6ED40BA5}" type="presParOf" srcId="{D5B3D7BF-15CD-4BE0-9046-537105266734}" destId="{95ED97B9-E829-45DB-A6F4-BF10B0F72D8B}" srcOrd="0" destOrd="0" presId="urn:microsoft.com/office/officeart/2005/8/layout/lProcess2"/>
    <dgm:cxn modelId="{E9592BC8-BBDB-4241-9AF9-CACDFA6D36A6}" type="presParOf" srcId="{D5B3D7BF-15CD-4BE0-9046-537105266734}" destId="{E3B8B4EB-9770-4BE2-AAAA-62F3F2313240}" srcOrd="1" destOrd="0" presId="urn:microsoft.com/office/officeart/2005/8/layout/lProcess2"/>
    <dgm:cxn modelId="{D4889FE0-F29A-43B0-A642-9C226A46501D}" type="presParOf" srcId="{D5B3D7BF-15CD-4BE0-9046-537105266734}" destId="{2D001B19-327B-4A5B-A2EB-6AD27D9C6452}" srcOrd="2" destOrd="0" presId="urn:microsoft.com/office/officeart/2005/8/layout/lProcess2"/>
    <dgm:cxn modelId="{C6E6515E-A754-4F7E-8B22-BFF47DC3C146}" type="presParOf" srcId="{2D001B19-327B-4A5B-A2EB-6AD27D9C6452}" destId="{5E95D804-9EC9-4FDC-95DC-D5E32E9665C9}" srcOrd="0" destOrd="0" presId="urn:microsoft.com/office/officeart/2005/8/layout/lProcess2"/>
    <dgm:cxn modelId="{D26C4B0A-BE72-45B5-AE20-BBD38165F328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A5E66-E850-4B41-B988-02A5317D294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37F680-D694-40F5-9383-4F8D39375A7E}">
      <dgm:prSet phldrT="[Текст]" custT="1"/>
      <dgm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17.03.2020 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gm:t>
    </dgm:pt>
    <dgm:pt modelId="{22EBF803-4041-4A09-8899-29A39033AEE7}" type="par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70A40-4CF7-46C1-9FF4-0DF9DDBA32F6}" type="sibTrans" cxnId="{E3090722-82BD-47F3-BF6B-78DC1666DDC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28D9E-A5AA-4ED4-AD84-995C0540B794}">
      <dgm:prSet phldrT="[Текст]"/>
      <dgm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9.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 та в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дправлення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РЦОЯО 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ів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uk-UA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йних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учн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(</a:t>
          </a:r>
          <a:r>
            <a:rPr lang="uk-UA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слухач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студент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), </a:t>
          </a:r>
          <a:r>
            <a:rPr lang="en-US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складатимуть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ДПА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 формі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</a:t>
          </a:r>
          <a:r>
            <a:rPr lang="en-US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</a:t>
          </a:r>
          <a:r>
            <a:rPr lang="uk-UA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нювання </a:t>
          </a:r>
          <a:endParaRPr lang="ru-RU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DAB5216-6AF0-452E-8C3D-62BE7FAFEE78}" type="par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CF261-E028-401E-A121-75B745513D8E}" type="sibTrans" cxnId="{B7619742-E374-42FC-9724-0F4AAA38B22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14D3-4CC4-4814-A1A6-A3BD43360E90}" type="pres">
      <dgm:prSet presAssocID="{4C6A5E66-E850-4B41-B988-02A5317D2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B3D7BF-15CD-4BE0-9046-537105266734}" type="pres">
      <dgm:prSet presAssocID="{4237F680-D694-40F5-9383-4F8D39375A7E}" presName="compNode" presStyleCnt="0"/>
      <dgm:spPr/>
    </dgm:pt>
    <dgm:pt modelId="{95ED97B9-E829-45DB-A6F4-BF10B0F72D8B}" type="pres">
      <dgm:prSet presAssocID="{4237F680-D694-40F5-9383-4F8D39375A7E}" presName="aNode" presStyleLbl="bgShp" presStyleIdx="0" presStyleCnt="1"/>
      <dgm:spPr/>
      <dgm:t>
        <a:bodyPr/>
        <a:lstStyle/>
        <a:p>
          <a:endParaRPr lang="uk-UA"/>
        </a:p>
      </dgm:t>
    </dgm:pt>
    <dgm:pt modelId="{E3B8B4EB-9770-4BE2-AAAA-62F3F2313240}" type="pres">
      <dgm:prSet presAssocID="{4237F680-D694-40F5-9383-4F8D39375A7E}" presName="textNode" presStyleLbl="bgShp" presStyleIdx="0" presStyleCnt="1"/>
      <dgm:spPr/>
      <dgm:t>
        <a:bodyPr/>
        <a:lstStyle/>
        <a:p>
          <a:endParaRPr lang="uk-UA"/>
        </a:p>
      </dgm:t>
    </dgm:pt>
    <dgm:pt modelId="{2D001B19-327B-4A5B-A2EB-6AD27D9C6452}" type="pres">
      <dgm:prSet presAssocID="{4237F680-D694-40F5-9383-4F8D39375A7E}" presName="compChildNode" presStyleCnt="0"/>
      <dgm:spPr/>
    </dgm:pt>
    <dgm:pt modelId="{5E95D804-9EC9-4FDC-95DC-D5E32E9665C9}" type="pres">
      <dgm:prSet presAssocID="{4237F680-D694-40F5-9383-4F8D39375A7E}" presName="theInnerList" presStyleCnt="0"/>
      <dgm:spPr/>
    </dgm:pt>
    <dgm:pt modelId="{7E6AAE88-0F53-471D-A5D9-E5AFA2FF84A8}" type="pres">
      <dgm:prSet presAssocID="{91028D9E-A5AA-4ED4-AD84-995C0540B794}" presName="childNode" presStyleLbl="node1" presStyleIdx="0" presStyleCnt="1" custScaleX="116412" custScaleY="1174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68F7FE7-17D6-44F8-B383-844901498EE2}" type="presOf" srcId="{91028D9E-A5AA-4ED4-AD84-995C0540B794}" destId="{7E6AAE88-0F53-471D-A5D9-E5AFA2FF84A8}" srcOrd="0" destOrd="0" presId="urn:microsoft.com/office/officeart/2005/8/layout/lProcess2"/>
    <dgm:cxn modelId="{37B5111C-373A-4A31-AD68-CDC6E548488E}" type="presOf" srcId="{4C6A5E66-E850-4B41-B988-02A5317D294E}" destId="{855E14D3-4CC4-4814-A1A6-A3BD43360E90}" srcOrd="0" destOrd="0" presId="urn:microsoft.com/office/officeart/2005/8/layout/lProcess2"/>
    <dgm:cxn modelId="{6BC8ABE9-F395-4DB8-A355-A5A7531A857C}" type="presOf" srcId="{4237F680-D694-40F5-9383-4F8D39375A7E}" destId="{95ED97B9-E829-45DB-A6F4-BF10B0F72D8B}" srcOrd="0" destOrd="0" presId="urn:microsoft.com/office/officeart/2005/8/layout/lProcess2"/>
    <dgm:cxn modelId="{E911212D-CA7E-4664-976A-8EE3BBFE59D7}" type="presOf" srcId="{4237F680-D694-40F5-9383-4F8D39375A7E}" destId="{E3B8B4EB-9770-4BE2-AAAA-62F3F2313240}" srcOrd="1" destOrd="0" presId="urn:microsoft.com/office/officeart/2005/8/layout/lProcess2"/>
    <dgm:cxn modelId="{B7619742-E374-42FC-9724-0F4AAA38B221}" srcId="{4237F680-D694-40F5-9383-4F8D39375A7E}" destId="{91028D9E-A5AA-4ED4-AD84-995C0540B794}" srcOrd="0" destOrd="0" parTransId="{6DAB5216-6AF0-452E-8C3D-62BE7FAFEE78}" sibTransId="{F57CF261-E028-401E-A121-75B745513D8E}"/>
    <dgm:cxn modelId="{E3090722-82BD-47F3-BF6B-78DC1666DDCF}" srcId="{4C6A5E66-E850-4B41-B988-02A5317D294E}" destId="{4237F680-D694-40F5-9383-4F8D39375A7E}" srcOrd="0" destOrd="0" parTransId="{22EBF803-4041-4A09-8899-29A39033AEE7}" sibTransId="{3E670A40-4CF7-46C1-9FF4-0DF9DDBA32F6}"/>
    <dgm:cxn modelId="{FF8DB5B7-825C-4E8F-82B9-7E3A7E1CC2C6}" type="presParOf" srcId="{855E14D3-4CC4-4814-A1A6-A3BD43360E90}" destId="{D5B3D7BF-15CD-4BE0-9046-537105266734}" srcOrd="0" destOrd="0" presId="urn:microsoft.com/office/officeart/2005/8/layout/lProcess2"/>
    <dgm:cxn modelId="{9CE0479B-9296-4C53-8CAB-244448C13610}" type="presParOf" srcId="{D5B3D7BF-15CD-4BE0-9046-537105266734}" destId="{95ED97B9-E829-45DB-A6F4-BF10B0F72D8B}" srcOrd="0" destOrd="0" presId="urn:microsoft.com/office/officeart/2005/8/layout/lProcess2"/>
    <dgm:cxn modelId="{E5F69A6D-C3CF-437E-AED2-6ECAE62A1471}" type="presParOf" srcId="{D5B3D7BF-15CD-4BE0-9046-537105266734}" destId="{E3B8B4EB-9770-4BE2-AAAA-62F3F2313240}" srcOrd="1" destOrd="0" presId="urn:microsoft.com/office/officeart/2005/8/layout/lProcess2"/>
    <dgm:cxn modelId="{A7116C16-B160-4BE0-9F91-37E1CA4A7D53}" type="presParOf" srcId="{D5B3D7BF-15CD-4BE0-9046-537105266734}" destId="{2D001B19-327B-4A5B-A2EB-6AD27D9C6452}" srcOrd="2" destOrd="0" presId="urn:microsoft.com/office/officeart/2005/8/layout/lProcess2"/>
    <dgm:cxn modelId="{5515660D-11B1-450D-BEE0-F20EB72BB905}" type="presParOf" srcId="{2D001B19-327B-4A5B-A2EB-6AD27D9C6452}" destId="{5E95D804-9EC9-4FDC-95DC-D5E32E9665C9}" srcOrd="0" destOrd="0" presId="urn:microsoft.com/office/officeart/2005/8/layout/lProcess2"/>
    <dgm:cxn modelId="{160E7392-34AF-4BEF-A5A1-82739A1E12CB}" type="presParOf" srcId="{5E95D804-9EC9-4FDC-95DC-D5E32E9665C9}" destId="{7E6AAE88-0F53-471D-A5D9-E5AFA2FF84A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12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.20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19 </a:t>
          </a:r>
          <a:endParaRPr lang="ru-RU" sz="6200" b="1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1. Розроблення та оприлюднення: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схем нарахування балів за виконання завдань сертифікаційних робіт;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критеріїв оцінювання завдань відкритої форми з розгорнутою відповіддю сертифікаційних робіт;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загальних характеристик сертифікаційних робіт</a:t>
          </a:r>
          <a:endParaRPr lang="ru-RU" sz="28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24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.03.2020 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10. </a:t>
          </a: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Подання особами ре</a:t>
          </a:r>
          <a:r>
            <a:rPr lang="uk-UA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йних документ</a:t>
          </a:r>
          <a:r>
            <a:rPr lang="uk-UA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для </a:t>
          </a:r>
          <a:r>
            <a:rPr lang="uk-UA" sz="4900" kern="1200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участ</a:t>
          </a:r>
          <a:r>
            <a:rPr lang="uk-UA" sz="49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9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sz="49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24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.03.2020 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0" y="0"/>
        <a:ext cx="8534428" cy="1369927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11. </a:t>
          </a:r>
          <a:r>
            <a:rPr lang="uk-UA" sz="3600" kern="1200" noProof="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Унесення за вимогою учасників зовнішнього незалежного оцінювання змін до реєстраційних  даних (перереєстрація)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із 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2020 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12. Виготовлення та видача </a:t>
          </a:r>
          <a:r>
            <a:rPr lang="uk-UA" sz="4900" kern="1200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кат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іш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нього незалежного оц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нювання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2020 року</a:t>
          </a: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2020 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13. Створення апеляційної комісії при УЦОЯО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25.03 – 30.04.2020,                                                із 16.06.2020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14. Виготовлення та видача повторних 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Сертифікатів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 2020 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року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25.03 – 07.04.2020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 Подання до УЦОЯО апеляційних заяв (оскаржень) щодо відмови в реєстрації для участі в ЗНО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16. Формування мережі пунктів проведення ЗНО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17. Затвердження мережі пунктів проведення </a:t>
          </a:r>
          <a:r>
            <a:rPr lang="uk-UA" sz="6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4167" y="0"/>
          <a:ext cx="8526093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24.04.2020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4291" y="40124"/>
        <a:ext cx="8445845" cy="1289679"/>
      </dsp:txXfrm>
    </dsp:sp>
    <dsp:sp modelId="{7E6AAE88-0F53-471D-A5D9-E5AFA2FF84A8}">
      <dsp:nvSpPr>
        <dsp:cNvPr id="0" name=""/>
        <dsp:cNvSpPr/>
      </dsp:nvSpPr>
      <dsp:spPr>
        <a:xfrm>
          <a:off x="297055" y="1369927"/>
          <a:ext cx="7940316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83820" rIns="11176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 Підготовка та оприлюднення графіка проведення додаткової сесії </a:t>
          </a:r>
          <a:r>
            <a:rPr lang="uk-UA" sz="4400" b="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оцінювання</a:t>
          </a:r>
          <a:endParaRPr lang="ru-RU" sz="4400" b="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3990" y="1456862"/>
        <a:ext cx="7766446" cy="279430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27.04.2020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19. 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Розподіл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учасників 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оцінювання 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між пунктами проведення ЗНО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12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.20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19 </a:t>
          </a:r>
          <a:endParaRPr lang="ru-RU" sz="6200" b="1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Оновлення інформації в довідниках структурних підрозділів із питань освіти і науки обласних, Київської міської, державних </a:t>
          </a:r>
          <a:r>
            <a:rPr lang="uk-UA" sz="2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адміністрацій </a:t>
          </a:r>
          <a:r>
            <a:rPr lang="uk-UA" sz="2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(далі – обласні органи управління освітою), місцевих органів управління освітою, закладів освіти, що містяться в інформаційно-телекомунікаційній системі УЦОЯО</a:t>
          </a:r>
          <a:endParaRPr lang="ru-RU" sz="2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30.04.2020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91440" rIns="12192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20. Розміщення на інформаційних сторінках учасників ЗНО запрошень-перепусток для участі в ЗНО </a:t>
          </a:r>
          <a:endParaRPr lang="ru-RU" sz="48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04.05 – 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21. Подання реєстраційних документів для участі в додатковій сесії ЗНО особами, які</a:t>
          </a:r>
          <a:r>
            <a:rPr lang="uk-UA" sz="2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uk-UA" sz="2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брали участь в АТО та/або у здійсненні заходів із забезпечення національної безпеки і оборони, відсічі і стримування збройної агресії РФ у Донецькій та Луганській областях і не зареєструвалися для участі в ЗНО в основний період реєстрації;</a:t>
          </a:r>
          <a:endParaRPr lang="ru-RU" sz="2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Продовження: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맑은 고딕"/>
            <a:buNone/>
          </a:pPr>
          <a:r>
            <a:rPr lang="uk-UA" sz="2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належать до </a:t>
          </a:r>
          <a:r>
            <a:rPr lang="uk-UA" sz="2300" kern="1200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категор</a:t>
          </a:r>
          <a:r>
            <a:rPr lang="uk-UA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ос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б 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 неконтрольованих </a:t>
          </a:r>
          <a:r>
            <a:rPr lang="uk-UA" sz="2300" kern="1200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територ</a:t>
          </a:r>
          <a:r>
            <a:rPr lang="uk-UA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й* 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та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не </a:t>
          </a:r>
          <a:r>
            <a:rPr lang="en-US" sz="2300" kern="1200" dirty="0" err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заре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струвалися для участ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в 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в основний пер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од ре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страц</a:t>
          </a:r>
          <a:r>
            <a:rPr lang="uk-UA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;</a:t>
          </a:r>
          <a:endParaRPr lang="ru-RU" sz="23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Times New Roman" panose="02020603050405020304" pitchFamily="18" charset="0"/>
          </a:endParaRPr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мають складати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ДПА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у форм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ЗНО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, але через </a:t>
          </a:r>
          <a:r>
            <a:rPr lang="uk-UA" sz="2300" kern="1200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поважн</a:t>
          </a:r>
          <a:r>
            <a:rPr lang="uk-UA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причини не змогли заре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струватися в основний пер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од ре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страц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ії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;</a:t>
          </a:r>
          <a:endParaRPr lang="ru-RU" sz="23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Times New Roman" panose="02020603050405020304" pitchFamily="18" charset="0"/>
          </a:endParaRPr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- 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за р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ішенням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суд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в перебувають в установах виконання покарань, сл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дчих </a:t>
          </a:r>
          <a:r>
            <a:rPr lang="uk-UA" sz="2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23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золяторах</a:t>
          </a:r>
          <a:endParaRPr lang="ru-RU" sz="23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93345" rIns="12446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22. Реєстрація та </a:t>
          </a:r>
          <a:r>
            <a:rPr lang="uk-UA" sz="49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навчання осіб</a:t>
          </a:r>
          <a:r>
            <a:rPr lang="uk-UA" sz="49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які залучаються до роботи в пунктах проведення ЗНО</a:t>
          </a:r>
          <a:endParaRPr lang="ru-RU" sz="49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23. Створення регіональних експертних груп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32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24. Реєстрація та навчання екзаменаторів, які здійснюватимуть перевірку завдань відкритої форми з розгорнутою відповіддю </a:t>
          </a:r>
          <a:r>
            <a:rPr lang="uk-UA" sz="32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сертифікаційних робіт </a:t>
          </a:r>
          <a:r>
            <a:rPr lang="uk-UA" sz="32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 української мови і літератури, англійської, іспанської, німецької, французької мов, математики </a:t>
          </a:r>
          <a:endParaRPr lang="ru-RU" sz="32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25. Формування мережі пунктів перевірки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26. Створення предметних комісій при УЦОЯО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4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27. Створення експертних комісій з питань визначення результатів ЗНО, що використовуються під час прийому до </a:t>
          </a:r>
          <a:r>
            <a:rPr lang="uk-UA" sz="4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 </a:t>
          </a:r>
          <a:r>
            <a:rPr lang="uk-UA" sz="4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освіти, при УЦОЯО </a:t>
          </a:r>
          <a:endParaRPr lang="ru-RU" sz="4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18.05.2020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4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28. Створення експертних комісій з питань визначення результатів ЗНО, що використовуються як </a:t>
          </a:r>
          <a:r>
            <a:rPr lang="uk-UA" sz="40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державна підсумкова атестація, </a:t>
          </a:r>
          <a:r>
            <a:rPr lang="uk-UA" sz="40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при УЦОЯО</a:t>
          </a:r>
          <a:endParaRPr lang="ru-RU" sz="40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20.12.2019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</a:t>
          </a:r>
          <a:r>
            <a:rPr lang="uk-UA" sz="33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27.12.2019 </a:t>
          </a:r>
          <a:endParaRPr lang="ru-RU" sz="3300" b="1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3. Розроблення та оприлюднення:</a:t>
          </a:r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критеріїв оцінювання завдань відкритої форми з розгорнутою відповіддю сертифікаційних робіт для осіб із порушенням зору, які використовують у процесі навчання шрифт Брайля;</a:t>
          </a:r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загальних характеристик сертифікаційних робіт для осіб з порушенням зору, які використовують у процесі навчання шрифт Брайля </a:t>
          </a:r>
          <a:endParaRPr lang="ru-RU" sz="23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92662-B501-4AAC-8FFA-4395E1D61B31}">
      <dsp:nvSpPr>
        <dsp:cNvPr id="0" name=""/>
        <dsp:cNvSpPr/>
      </dsp:nvSpPr>
      <dsp:spPr>
        <a:xfrm>
          <a:off x="754" y="15454"/>
          <a:ext cx="3317762" cy="522567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21.03.2020 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" y="15454"/>
        <a:ext cx="3317762" cy="1567702"/>
      </dsp:txXfrm>
    </dsp:sp>
    <dsp:sp modelId="{9624BF93-EB0C-437D-8893-7303B3C9B724}">
      <dsp:nvSpPr>
        <dsp:cNvPr id="0" name=""/>
        <dsp:cNvSpPr/>
      </dsp:nvSpPr>
      <dsp:spPr>
        <a:xfrm>
          <a:off x="221327" y="1576975"/>
          <a:ext cx="2876616" cy="341677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Українська мова і література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580" y="1661228"/>
        <a:ext cx="2708110" cy="3248273"/>
      </dsp:txXfrm>
    </dsp:sp>
    <dsp:sp modelId="{FD0F47D1-6069-434A-BA0F-C933B08F7A8D}">
      <dsp:nvSpPr>
        <dsp:cNvPr id="0" name=""/>
        <dsp:cNvSpPr/>
      </dsp:nvSpPr>
      <dsp:spPr>
        <a:xfrm>
          <a:off x="3653897" y="0"/>
          <a:ext cx="5202331" cy="525658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28.03.2020 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3897" y="0"/>
        <a:ext cx="5202331" cy="1576975"/>
      </dsp:txXfrm>
    </dsp:sp>
    <dsp:sp modelId="{AEED1FFC-2E30-4B09-9A5D-4AD89F7E7243}">
      <dsp:nvSpPr>
        <dsp:cNvPr id="0" name=""/>
        <dsp:cNvSpPr/>
      </dsp:nvSpPr>
      <dsp:spPr>
        <a:xfrm>
          <a:off x="3869157" y="1577224"/>
          <a:ext cx="4771810" cy="341628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spcBef>
              <a:spcPct val="0"/>
            </a:spcBef>
          </a:pPr>
          <a:r>
            <a:rPr lang="uk-UA" sz="28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України, математика, біологія, географія, фізика, хімія, англійська, іспанська, німецька, французька мови</a:t>
          </a: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uk-UA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216" y="1677283"/>
        <a:ext cx="4571692" cy="32161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92662-B501-4AAC-8FFA-4395E1D61B31}">
      <dsp:nvSpPr>
        <dsp:cNvPr id="0" name=""/>
        <dsp:cNvSpPr/>
      </dsp:nvSpPr>
      <dsp:spPr>
        <a:xfrm>
          <a:off x="0" y="0"/>
          <a:ext cx="3317762" cy="458141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21-23.03.2020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317762" cy="1374424"/>
      </dsp:txXfrm>
    </dsp:sp>
    <dsp:sp modelId="{9624BF93-EB0C-437D-8893-7303B3C9B724}">
      <dsp:nvSpPr>
        <dsp:cNvPr id="0" name=""/>
        <dsp:cNvSpPr/>
      </dsp:nvSpPr>
      <dsp:spPr>
        <a:xfrm>
          <a:off x="221327" y="1382553"/>
          <a:ext cx="2876616" cy="299553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580" y="1466806"/>
        <a:ext cx="2708110" cy="2827026"/>
      </dsp:txXfrm>
    </dsp:sp>
    <dsp:sp modelId="{FD0F47D1-6069-434A-BA0F-C933B08F7A8D}">
      <dsp:nvSpPr>
        <dsp:cNvPr id="0" name=""/>
        <dsp:cNvSpPr/>
      </dsp:nvSpPr>
      <dsp:spPr>
        <a:xfrm>
          <a:off x="3653897" y="0"/>
          <a:ext cx="5202331" cy="460851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28-30.03.2020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3897" y="0"/>
        <a:ext cx="5202331" cy="1382553"/>
      </dsp:txXfrm>
    </dsp:sp>
    <dsp:sp modelId="{AEED1FFC-2E30-4B09-9A5D-4AD89F7E7243}">
      <dsp:nvSpPr>
        <dsp:cNvPr id="0" name=""/>
        <dsp:cNvSpPr/>
      </dsp:nvSpPr>
      <dsp:spPr>
        <a:xfrm>
          <a:off x="3869157" y="1382772"/>
          <a:ext cx="4771810" cy="29950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французької мов</a:t>
          </a:r>
          <a:endParaRPr lang="uk-UA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6880" y="1470495"/>
        <a:ext cx="4596364" cy="281964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92662-B501-4AAC-8FFA-4395E1D61B31}">
      <dsp:nvSpPr>
        <dsp:cNvPr id="0" name=""/>
        <dsp:cNvSpPr/>
      </dsp:nvSpPr>
      <dsp:spPr>
        <a:xfrm>
          <a:off x="0" y="0"/>
          <a:ext cx="3317762" cy="458141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24.03.2020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317762" cy="1374424"/>
      </dsp:txXfrm>
    </dsp:sp>
    <dsp:sp modelId="{9624BF93-EB0C-437D-8893-7303B3C9B724}">
      <dsp:nvSpPr>
        <dsp:cNvPr id="0" name=""/>
        <dsp:cNvSpPr/>
      </dsp:nvSpPr>
      <dsp:spPr>
        <a:xfrm>
          <a:off x="221327" y="1382553"/>
          <a:ext cx="2876616" cy="299553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580" y="1466806"/>
        <a:ext cx="2708110" cy="2827026"/>
      </dsp:txXfrm>
    </dsp:sp>
    <dsp:sp modelId="{FD0F47D1-6069-434A-BA0F-C933B08F7A8D}">
      <dsp:nvSpPr>
        <dsp:cNvPr id="0" name=""/>
        <dsp:cNvSpPr/>
      </dsp:nvSpPr>
      <dsp:spPr>
        <a:xfrm>
          <a:off x="3653897" y="0"/>
          <a:ext cx="5202331" cy="460851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31.03.2020</a:t>
          </a:r>
          <a:endParaRPr lang="uk-UA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3897" y="0"/>
        <a:ext cx="5202331" cy="1382553"/>
      </dsp:txXfrm>
    </dsp:sp>
    <dsp:sp modelId="{AEED1FFC-2E30-4B09-9A5D-4AD89F7E7243}">
      <dsp:nvSpPr>
        <dsp:cNvPr id="0" name=""/>
        <dsp:cNvSpPr/>
      </dsp:nvSpPr>
      <dsp:spPr>
        <a:xfrm>
          <a:off x="3869157" y="1382772"/>
          <a:ext cx="4771810" cy="29950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французької мов</a:t>
          </a:r>
          <a:endParaRPr lang="uk-UA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6880" y="1470495"/>
        <a:ext cx="4596364" cy="2819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 2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0.01.2020</a:t>
          </a:r>
          <a:r>
            <a:rPr lang="uk-UA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4. Формування мережі пунктів реєстрації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</a:t>
          </a:r>
          <a:r>
            <a:rPr lang="en-US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о </a:t>
          </a:r>
          <a:r>
            <a:rPr lang="en-US" sz="33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20.01.2020</a:t>
          </a:r>
          <a:r>
            <a:rPr lang="uk-UA" sz="33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 (</a:t>
          </a:r>
          <a:r>
            <a:rPr lang="uk-UA" sz="3300" b="1" i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добір</a:t>
          </a:r>
          <a:r>
            <a:rPr lang="uk-UA" sz="33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)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д</a:t>
          </a:r>
          <a:r>
            <a:rPr lang="en-US" sz="33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о </a:t>
          </a:r>
          <a:r>
            <a:rPr lang="en-US" sz="3300" b="1" kern="1200" dirty="0">
              <a:solidFill>
                <a:srgbClr val="00206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31.01.2020 </a:t>
          </a:r>
          <a:r>
            <a:rPr lang="uk-UA" sz="3300" b="1" kern="12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(</a:t>
          </a:r>
          <a:r>
            <a:rPr lang="uk-UA" sz="3300" b="1" i="1" kern="12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підготовка</a:t>
          </a:r>
          <a:r>
            <a:rPr lang="uk-UA" sz="3300" b="1" kern="12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rPr>
            <a:t>)</a:t>
          </a:r>
          <a:endParaRPr lang="ru-RU" sz="3300" b="1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70485" rIns="9398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Доб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 та 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дготовка 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б, в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sz="37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дпов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sz="37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дальних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за 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 комплект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ре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йних 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ів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учн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(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слухач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студент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в), як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складатимуть </a:t>
          </a:r>
          <a:r>
            <a:rPr lang="uk-UA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ДПА</a:t>
          </a:r>
          <a:r>
            <a:rPr lang="en-US" sz="37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 </a:t>
          </a:r>
          <a:r>
            <a:rPr lang="uk-UA" sz="37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7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</a:t>
          </a:r>
          <a:endParaRPr lang="ru-RU" sz="37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із</a:t>
          </a:r>
          <a:r>
            <a:rPr lang="en-US" sz="6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62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27.01.2020</a:t>
          </a:r>
          <a:endParaRPr lang="ru-RU" sz="62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21920" rIns="16256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6. </a:t>
          </a:r>
          <a:r>
            <a:rPr lang="en-US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</a:t>
          </a:r>
          <a:r>
            <a:rPr lang="uk-UA" sz="64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єстрація</a:t>
          </a:r>
          <a:r>
            <a:rPr lang="en-US" sz="6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громадських </a:t>
          </a:r>
          <a:r>
            <a:rPr lang="en-US" sz="6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спостер</a:t>
          </a:r>
          <a:r>
            <a:rPr lang="uk-UA" sz="6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6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гач</a:t>
          </a:r>
          <a:r>
            <a:rPr lang="uk-UA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6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endParaRPr lang="ru-RU" sz="6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</a:t>
          </a:r>
          <a:r>
            <a:rPr lang="en-US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31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.01.2020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91440" rIns="12192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7. </a:t>
          </a:r>
          <a:r>
            <a:rPr lang="en-US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Створення регламентних ком</a:t>
          </a:r>
          <a:r>
            <a:rPr lang="uk-UA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ісій</a:t>
          </a:r>
          <a:r>
            <a:rPr lang="en-US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при рег</a:t>
          </a:r>
          <a:r>
            <a:rPr lang="uk-UA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ональних центрах о</a:t>
          </a:r>
          <a:r>
            <a:rPr lang="uk-UA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нювання якост</a:t>
          </a:r>
          <a:r>
            <a:rPr lang="uk-UA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48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4800" kern="1200" noProof="0" dirty="0" err="1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осв</a:t>
          </a:r>
          <a:r>
            <a:rPr lang="uk-UA" sz="4800" kern="1200" dirty="0" smtClean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Times New Roman" panose="02020603050405020304" pitchFamily="18" charset="0"/>
            </a:rPr>
            <a:t>іти</a:t>
          </a:r>
          <a:endParaRPr lang="ru-RU" sz="48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566426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</a:t>
          </a:r>
          <a:r>
            <a:rPr lang="en-US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31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.01.2020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0124" y="40124"/>
        <a:ext cx="8454180" cy="1289679"/>
      </dsp:txXfrm>
    </dsp:sp>
    <dsp:sp modelId="{7E6AAE88-0F53-471D-A5D9-E5AFA2FF84A8}">
      <dsp:nvSpPr>
        <dsp:cNvPr id="0" name=""/>
        <dsp:cNvSpPr/>
      </dsp:nvSpPr>
      <dsp:spPr>
        <a:xfrm>
          <a:off x="293174" y="1369927"/>
          <a:ext cx="7948078" cy="2968176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0" tIns="100965" rIns="13462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8. Пі</a:t>
          </a:r>
          <a:r>
            <a:rPr lang="en-US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дготовка ос</a:t>
          </a:r>
          <a:r>
            <a:rPr lang="uk-UA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б, як</a:t>
          </a:r>
          <a:r>
            <a:rPr lang="uk-UA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залучатимуться до роботи в </a:t>
          </a:r>
          <a:r>
            <a:rPr lang="uk-UA" sz="53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пунктах реєстрації</a:t>
          </a:r>
          <a:endParaRPr lang="ru-RU" sz="53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9" y="1456862"/>
        <a:ext cx="7774208" cy="27943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D97B9-E829-45DB-A6F4-BF10B0F72D8B}">
      <dsp:nvSpPr>
        <dsp:cNvPr id="0" name=""/>
        <dsp:cNvSpPr/>
      </dsp:nvSpPr>
      <dsp:spPr>
        <a:xfrm>
          <a:off x="0" y="0"/>
          <a:ext cx="8534428" cy="4854484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03.02</a:t>
          </a:r>
          <a:r>
            <a:rPr lang="uk-UA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– </a:t>
          </a:r>
          <a:r>
            <a: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17.03.2020 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ea typeface="Yu Gothic UI Semilight" panose="020B0400000000000000" pitchFamily="34" charset="-128"/>
            <a:cs typeface="Times New Roman" panose="02020603050405020304" pitchFamily="18" charset="0"/>
          </a:endParaRPr>
        </a:p>
      </dsp:txBody>
      <dsp:txXfrm>
        <a:off x="42655" y="42655"/>
        <a:ext cx="8449118" cy="1371035"/>
      </dsp:txXfrm>
    </dsp:sp>
    <dsp:sp modelId="{7E6AAE88-0F53-471D-A5D9-E5AFA2FF84A8}">
      <dsp:nvSpPr>
        <dsp:cNvPr id="0" name=""/>
        <dsp:cNvSpPr/>
      </dsp:nvSpPr>
      <dsp:spPr>
        <a:xfrm>
          <a:off x="293174" y="1457244"/>
          <a:ext cx="7948078" cy="3153615"/>
        </a:xfrm>
        <a:prstGeom prst="roundRect">
          <a:avLst>
            <a:gd name="adj" fmla="val 10000"/>
          </a:avLst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9. 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 та в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uk-UA" sz="36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дправлення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РЦОЯО 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</a:t>
          </a: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ів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є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стра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uk-UA" sz="3600" kern="1200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йних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</a:t>
          </a:r>
          <a:r>
            <a:rPr lang="uk-UA" sz="3600" kern="1200" noProof="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учн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(</a:t>
          </a:r>
          <a:r>
            <a:rPr lang="uk-UA" sz="3600" kern="1200" noProof="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слухач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студент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), </a:t>
          </a:r>
          <a:r>
            <a:rPr lang="en-US" sz="3600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</a:t>
          </a: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складатимуть </a:t>
          </a: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ДПА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 формі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uk-UA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зовнішнього незалежного 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</a:t>
          </a:r>
          <a:r>
            <a:rPr lang="uk-UA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ці</a:t>
          </a:r>
          <a:r>
            <a:rPr lang="en-US" sz="36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нювання 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5540" y="1549610"/>
        <a:ext cx="7763346" cy="2968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CA8A9-A551-47FB-8427-1A473B28CA24}" type="datetimeFigureOut">
              <a:rPr lang="uk-UA" smtClean="0"/>
              <a:t>24.10.2019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2086E-60BF-435C-A797-8C9FA6B54C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051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9017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74408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74408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196155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8383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63601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3033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36739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59076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569319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6639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690224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22201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525027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932462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932462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309745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357723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74641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731585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82559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2142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147278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5102536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434045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95712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78087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18401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766527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97053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08545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936883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7814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23837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7044789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671071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98564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4837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58760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4320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5497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5497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440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2086E-60BF-435C-A797-8C9FA6B54C8A}" type="slidenum">
              <a:rPr lang="uk-UA" smtClean="0"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09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885087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20670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98830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71941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30930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0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2072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185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5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8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  <a:prstGeom prst="rect">
            <a:avLst/>
          </a:prstGeo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C7921-D467-4390-9D11-A4089599BAB6}" type="slidenum">
              <a:rPr lang="uk-UA" smtClean="0">
                <a:solidFill>
                  <a:srgbClr val="1F497D"/>
                </a:solidFill>
              </a:rPr>
              <a:pPr/>
              <a:t>‹#›</a:t>
            </a:fld>
            <a:endParaRPr lang="uk-UA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32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24D3C9-CBC2-4224-9877-4623CF604D1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0A336-0F4E-44D6-BDD7-1D7AFC40141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5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5272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82982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76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38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  <a:prstGeom prst="rect">
            <a:avLst/>
          </a:prstGeo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C7921-D467-4390-9D11-A4089599BAB6}" type="slidenum">
              <a:rPr lang="uk-UA" smtClean="0">
                <a:solidFill>
                  <a:srgbClr val="1F497D"/>
                </a:solidFill>
              </a:rPr>
              <a:pPr/>
              <a:t>‹#›</a:t>
            </a:fld>
            <a:endParaRPr lang="uk-UA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4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56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60707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003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29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07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  <a:prstGeom prst="rect">
            <a:avLst/>
          </a:prstGeo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C7921-D467-4390-9D11-A4089599BAB6}" type="slidenum">
              <a:rPr lang="uk-UA" smtClean="0">
                <a:solidFill>
                  <a:srgbClr val="1F497D"/>
                </a:solidFill>
              </a:rPr>
              <a:pPr/>
              <a:t>‹#›</a:t>
            </a:fld>
            <a:endParaRPr lang="uk-UA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8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9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/>
              <a:t>24.10.2019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1BFC7921-D467-4390-9D11-A4089599BAB6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339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117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1926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76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42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  <a:prstGeom prst="rect">
            <a:avLst/>
          </a:prstGeo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FC7921-D467-4390-9D11-A4089599BAB6}" type="slidenum">
              <a:rPr lang="uk-UA" smtClean="0">
                <a:solidFill>
                  <a:srgbClr val="1F497D"/>
                </a:solidFill>
              </a:rPr>
              <a:pPr/>
              <a:t>‹#›</a:t>
            </a:fld>
            <a:endParaRPr lang="uk-UA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19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59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75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8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85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14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3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56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38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34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54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43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95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57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98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01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30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975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81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04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1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81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5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469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98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49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3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442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2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0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8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690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ÐÐ°ÑÑÐ¸Ð½ÐºÐ¸ Ð¿Ð¾ Ð·Ð°Ð¿ÑÐ¾ÑÑ ÑÑÑÐ¾ÑÑÑ ÑÐºÑÐ°ÑÐ½Ð¸">
            <a:extLst>
              <a:ext uri="{FF2B5EF4-FFF2-40B4-BE49-F238E27FC236}">
                <a16:creationId xmlns:a16="http://schemas.microsoft.com/office/drawing/2014/main" xmlns="" id="{DF1BF51E-D519-4168-A2B3-AA1CCE1188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440160" cy="106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ETNAUKOTD2\Documents\Заготовки для нових РРТ-2019\Заготовка  нової ППР\Рисунок2.png">
            <a:extLst>
              <a:ext uri="{FF2B5EF4-FFF2-40B4-BE49-F238E27FC236}">
                <a16:creationId xmlns:a16="http://schemas.microsoft.com/office/drawing/2014/main" xmlns="" id="{29263181-2CC9-4B38-9F3E-677CAE9C7E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001" y="42946"/>
            <a:ext cx="1008343" cy="9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ETNAUKOTD2\Documents\Заготовки для нових РРТ-2019\Заготовка  нової ППР\Земной-Шар-Мой-Средний-Хрустальный.gif">
            <a:extLst>
              <a:ext uri="{FF2B5EF4-FFF2-40B4-BE49-F238E27FC236}">
                <a16:creationId xmlns:a16="http://schemas.microsoft.com/office/drawing/2014/main" xmlns="" id="{92533956-A02E-4AD0-8692-261C5EAB830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23" y="302292"/>
            <a:ext cx="520143" cy="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780662F-A5B4-4A03-8929-5B5A36D7FE7A}"/>
              </a:ext>
            </a:extLst>
          </p:cNvPr>
          <p:cNvSpPr/>
          <p:nvPr userDrawn="1"/>
        </p:nvSpPr>
        <p:spPr>
          <a:xfrm>
            <a:off x="0" y="1015827"/>
            <a:ext cx="9144000" cy="87238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CC771B8-E346-4A0E-8513-07E0E7561B7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85" y="25207"/>
            <a:ext cx="1608030" cy="9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1F19854D-ABFA-46CF-B95D-4A448AA17CBA}"/>
              </a:ext>
            </a:extLst>
          </p:cNvPr>
          <p:cNvSpPr/>
          <p:nvPr userDrawn="1"/>
        </p:nvSpPr>
        <p:spPr>
          <a:xfrm>
            <a:off x="603250" y="273725"/>
            <a:ext cx="493633" cy="48992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white"/>
                </a:solidFill>
              </a:rPr>
              <a:t>                                                   </a:t>
            </a:r>
          </a:p>
        </p:txBody>
      </p:sp>
      <p:pic>
        <p:nvPicPr>
          <p:cNvPr id="13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7D0048EC-876A-4F11-8C66-6CC966025C8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2" y="323494"/>
            <a:ext cx="359983" cy="35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65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275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09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09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61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24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601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05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183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2472-0C84-4109-9881-6252D915E29B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24.10.2019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4E4-4416-427B-A48E-5C6B8FC412B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373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9310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57785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6180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291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42C05DF-239C-4150-907C-0703DEE8ECB2}" type="datetimeFigureOut">
              <a:rPr lang="uk-UA" smtClean="0">
                <a:solidFill>
                  <a:prstClr val="black"/>
                </a:solidFill>
              </a:rPr>
              <a:pPr/>
              <a:t>24.10.2019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1BFC7921-D467-4390-9D11-A4089599BAB6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5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4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4" r:id="rId4"/>
    <p:sldLayoutId id="2147484005" r:id="rId5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7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86" r:id="rId5"/>
    <p:sldLayoutId id="2147483787" r:id="rId6"/>
    <p:sldLayoutId id="2147483788" r:id="rId7"/>
    <p:sldLayoutId id="2147483974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22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5" r:id="rId5"/>
    <p:sldLayoutId id="2147483796" r:id="rId6"/>
    <p:sldLayoutId id="2147483797" r:id="rId7"/>
    <p:sldLayoutId id="2147483798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67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5" r:id="rId5"/>
    <p:sldLayoutId id="2147483806" r:id="rId6"/>
    <p:sldLayoutId id="2147483807" r:id="rId7"/>
    <p:sldLayoutId id="2147483808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5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5" r:id="rId5"/>
    <p:sldLayoutId id="2147483816" r:id="rId6"/>
    <p:sldLayoutId id="2147483817" r:id="rId7"/>
    <p:sldLayoutId id="2147483818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0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4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microsoft.com/office/2007/relationships/hdphoto" Target="../media/hdphoto1.wdp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3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3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4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4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5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5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6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6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7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7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8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8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9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9.xml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9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0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0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0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1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1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2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2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2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3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3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3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4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4.xml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4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5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5.xml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5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6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6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6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7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7.xml"/><Relationship Id="rId2" Type="http://schemas.openxmlformats.org/officeDocument/2006/relationships/notesSlide" Target="../notesSlides/notesSlide17.xml"/><Relationship Id="rId16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7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8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8.xml"/><Relationship Id="rId2" Type="http://schemas.openxmlformats.org/officeDocument/2006/relationships/notesSlide" Target="../notesSlides/notesSlide18.xml"/><Relationship Id="rId16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8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9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9.xml"/><Relationship Id="rId2" Type="http://schemas.openxmlformats.org/officeDocument/2006/relationships/notesSlide" Target="../notesSlides/notesSlide19.xml"/><Relationship Id="rId16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9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0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0.xml"/><Relationship Id="rId2" Type="http://schemas.openxmlformats.org/officeDocument/2006/relationships/notesSlide" Target="../notesSlides/notesSlide20.xml"/><Relationship Id="rId16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0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1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1.xml"/><Relationship Id="rId2" Type="http://schemas.openxmlformats.org/officeDocument/2006/relationships/notesSlide" Target="../notesSlides/notesSlide21.xml"/><Relationship Id="rId16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1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2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2.xml"/><Relationship Id="rId2" Type="http://schemas.openxmlformats.org/officeDocument/2006/relationships/notesSlide" Target="../notesSlides/notesSlide22.xml"/><Relationship Id="rId16" Type="http://schemas.openxmlformats.org/officeDocument/2006/relationships/diagramQuickStyle" Target="../diagrams/quickStyle2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2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3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3.xml"/><Relationship Id="rId2" Type="http://schemas.openxmlformats.org/officeDocument/2006/relationships/notesSlide" Target="../notesSlides/notesSlide24.xml"/><Relationship Id="rId16" Type="http://schemas.openxmlformats.org/officeDocument/2006/relationships/diagramQuickStyle" Target="../diagrams/quickStyle2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3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4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4.xml"/><Relationship Id="rId2" Type="http://schemas.openxmlformats.org/officeDocument/2006/relationships/notesSlide" Target="../notesSlides/notesSlide25.xml"/><Relationship Id="rId16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4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5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5.xml"/><Relationship Id="rId2" Type="http://schemas.openxmlformats.org/officeDocument/2006/relationships/notesSlide" Target="../notesSlides/notesSlide26.xml"/><Relationship Id="rId16" Type="http://schemas.openxmlformats.org/officeDocument/2006/relationships/diagramQuickStyle" Target="../diagrams/quickStyle2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5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6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6.xml"/><Relationship Id="rId2" Type="http://schemas.openxmlformats.org/officeDocument/2006/relationships/notesSlide" Target="../notesSlides/notesSlide27.xml"/><Relationship Id="rId16" Type="http://schemas.openxmlformats.org/officeDocument/2006/relationships/diagramQuickStyle" Target="../diagrams/quickStyle2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6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7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7.xml"/><Relationship Id="rId2" Type="http://schemas.openxmlformats.org/officeDocument/2006/relationships/notesSlide" Target="../notesSlides/notesSlide28.xml"/><Relationship Id="rId16" Type="http://schemas.openxmlformats.org/officeDocument/2006/relationships/diagramQuickStyle" Target="../diagrams/quickStyle2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7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8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8.xml"/><Relationship Id="rId2" Type="http://schemas.openxmlformats.org/officeDocument/2006/relationships/notesSlide" Target="../notesSlides/notesSlide29.xml"/><Relationship Id="rId16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8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9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9.xml"/><Relationship Id="rId2" Type="http://schemas.openxmlformats.org/officeDocument/2006/relationships/notesSlide" Target="../notesSlides/notesSlide30.xml"/><Relationship Id="rId16" Type="http://schemas.openxmlformats.org/officeDocument/2006/relationships/diagramQuickStyle" Target="../diagrams/quickStyle2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9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9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gif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microsoft.com/office/2007/relationships/hdphoto" Target="../media/hdphoto1.wdp"/><Relationship Id="rId9" Type="http://schemas.openxmlformats.org/officeDocument/2006/relationships/image" Target="../media/image14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1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1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gif"/><Relationship Id="rId18" Type="http://schemas.microsoft.com/office/2007/relationships/diagramDrawing" Target="../diagrams/drawing2.xml"/><Relationship Id="rId3" Type="http://schemas.openxmlformats.org/officeDocument/2006/relationships/image" Target="../media/image21.gif"/><Relationship Id="rId7" Type="http://schemas.openxmlformats.org/officeDocument/2006/relationships/image" Target="../media/image15.gif"/><Relationship Id="rId12" Type="http://schemas.openxmlformats.org/officeDocument/2006/relationships/image" Target="../media/image14.gif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5" Type="http://schemas.openxmlformats.org/officeDocument/2006/relationships/diagramLayout" Target="../diagrams/layout2.xml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500210"/>
            <a:ext cx="2807117" cy="11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632689" y="3453336"/>
            <a:ext cx="8043767" cy="314401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uk-UA" sz="40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Нормативно-правове </a:t>
            </a:r>
            <a:r>
              <a:rPr lang="uk-UA" sz="4000" b="1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проведення </a:t>
            </a:r>
            <a:r>
              <a:rPr lang="uk-UA" sz="40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незалежного оцінювання та </a:t>
            </a:r>
            <a:r>
              <a:rPr lang="uk-UA" sz="4000" b="1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 якості освіти у 2020 </a:t>
            </a:r>
            <a:r>
              <a:rPr lang="uk-UA" sz="40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endParaRPr lang="uk-UA" sz="4000" b="1" dirty="0">
              <a:ln w="1143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://pics.livejournal.com/cdyu/pic/002dh7a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86044" y="111381"/>
            <a:ext cx="367775" cy="11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54749" y="235043"/>
            <a:ext cx="1344641" cy="117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" y="235042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4023" y="188418"/>
            <a:ext cx="146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1098" y="557731"/>
            <a:ext cx="1451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5198" y="764704"/>
            <a:ext cx="1346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ОЦІНЮВАННЯ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8541" y="929222"/>
            <a:ext cx="13742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7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  ОСВІТИ</a:t>
            </a:r>
          </a:p>
        </p:txBody>
      </p:sp>
      <p:pic>
        <p:nvPicPr>
          <p:cNvPr id="14" name="Picture 2" descr="ÐÐ°ÑÑÐ¸Ð½ÐºÐ¸ Ð¿Ð¾ Ð·Ð°Ð¿ÑÐ¾ÑÑ ÐÐ½Ð¾ 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30" y="19335"/>
            <a:ext cx="1685353" cy="876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40" y="794612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98" y="790443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296174" y="-133505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EFFFF"/>
              </a:clrFrom>
              <a:clrTo>
                <a:srgbClr val="E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694"/>
            <a:ext cx="2420289" cy="10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" y="217500"/>
            <a:ext cx="227899" cy="14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0" y="1517847"/>
            <a:ext cx="9144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87" y="2101299"/>
            <a:ext cx="1352038" cy="1352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61" y="775507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53" y="787244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699301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2739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377712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121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882723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2447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636725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428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760930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8335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864611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0139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72553"/>
              </p:ext>
            </p:extLst>
          </p:nvPr>
        </p:nvGraphicFramePr>
        <p:xfrm>
          <a:off x="286044" y="1742868"/>
          <a:ext cx="8534428" cy="485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165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78285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867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557377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8030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201717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51819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94605"/>
            <a:ext cx="2503837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7"/>
            <a:ext cx="8784976" cy="46085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№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 в Міністерстві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юстиції України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червня 2019 р.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№ 578/33549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 питання проведення в 2020 році зовнішнього незалежного оцінювання результатів навчання, здобутих на основі повної загальної середньої освіти»</a:t>
            </a: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462084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2666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467748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1742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667763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8773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764542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9665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322447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5812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787273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7840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568698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3647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37752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6403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048698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8122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235182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1627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585259"/>
            <a:ext cx="2592288" cy="432047"/>
          </a:xfrm>
        </p:spPr>
        <p:txBody>
          <a:bodyPr>
            <a:noAutofit/>
          </a:bodyPr>
          <a:lstStyle/>
          <a:p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 з наказу</a:t>
            </a:r>
            <a:endParaRPr lang="uk-UA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355" y="908720"/>
            <a:ext cx="8892480" cy="52565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 Затвердити Перелік навчальних предметів, із яких у 2020 році проводиться зовнішнє    незалежне оцінювання результатів навчання, здобутих на основі повної загальної середньої освіти (далі - Перелік), що додається.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Встановити, що в 2020 році: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зовнішнє незалежне оцінювання результатів навчання, здобутих на основі повної загальної середньої освіти (далі - зовнішнє оцінювання), проводитиметься з 21 травня до 17 липня;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кожен зареєстрований учасник зовнішнього оцінювання має право скласти тести не більш як із чотирьох навчальних предметів із Переліку;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результати зовнішнього оцінювання із трьох навчальних предметів зараховуються як оцінки за державну підсумкову атестацію за освітній рівень повної загальної середньої освіти (далі - атестація) для учнів (слухачів, студентів) закладів загальної середньої освіти, професійної (професійно-технічної), вищої освіти, які в 2020 році завершують здобуття повної загальної середньої освіти (далі - здобувачі освіти):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і література (українська мова);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або історія України (період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століття) (за вибором здобувача освіти);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навчальних предметів, зазначених у пунктах 2-11 Переліку (за вибором здобувача освіти);</a:t>
            </a:r>
          </a:p>
          <a:p>
            <a:pPr marL="0" indent="0" algn="ctr">
              <a:buNone/>
            </a:pP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71400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6C91B7C-3590-464A-988B-9320306168EC}"/>
              </a:ext>
            </a:extLst>
          </p:cNvPr>
          <p:cNvSpPr/>
          <p:nvPr/>
        </p:nvSpPr>
        <p:spPr>
          <a:xfrm>
            <a:off x="107505" y="1484784"/>
            <a:ext cx="88946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80"/>
              </a:spcBef>
              <a:spcAft>
                <a:spcPts val="18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Особи з неконтрольованих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територ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 особи, як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проживають на тимчасово 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окуповані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 територ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або в населених пунктах, зазначених у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населених пункт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в, на територ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яких органи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державн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влади тимчасово не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йснюють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повноваження, та Перел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 населених пункт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в, 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щ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розташован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на 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інії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іт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кнення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наведених у додатках 1 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до розпорядження Каб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нету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Укра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 в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 07 листопада 2014 року № 1085-р «Про затвердження 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ерел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 населених пункт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на територ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яких органи державно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влади тимчасово не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йснюють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повноваження, та 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ерел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 населених пункт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в, що розташован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л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інії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ткнення» (у редакц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розпорядження Каб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нету М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</a:t>
            </a:r>
            <a:r>
              <a:rPr lang="uk-UA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Укр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02 грудня 2015 року № 1276-р), або переселилися з </a:t>
            </a:r>
            <a:r>
              <a:rPr lang="uk-UA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них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87051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2349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789027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5753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55347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7869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275063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288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559568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0389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066872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9275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796918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2691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827584" y="1173503"/>
            <a:ext cx="772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Проведення зовнішнього незалежного оцінювання</a:t>
            </a:r>
            <a:r>
              <a:rPr lang="uk-UA" sz="2400" b="1" dirty="0" smtClean="0">
                <a:solidFill>
                  <a:srgbClr val="002060"/>
                </a:solidFill>
              </a:rPr>
              <a:t>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19877"/>
              </p:ext>
            </p:extLst>
          </p:nvPr>
        </p:nvGraphicFramePr>
        <p:xfrm>
          <a:off x="192448" y="1844824"/>
          <a:ext cx="8640959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проведення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21.05.2020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28.05.2020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178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2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1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4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36669" y="1139021"/>
            <a:ext cx="9025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30.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Подання до РЦОЯО заяв щодо участ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додаткові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сесії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 певного навчального предмета учасниками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ЗНО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як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не змогли пройти тестування шд час основно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сес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ії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через причини, як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не залежали в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ій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волі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та на як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і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вони не змогли вплинути: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510808"/>
              </p:ext>
            </p:extLst>
          </p:nvPr>
        </p:nvGraphicFramePr>
        <p:xfrm>
          <a:off x="179512" y="2512103"/>
          <a:ext cx="8640959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57132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91973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21-27.05.2020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26.05-01.06.2020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28.05-03.06.2020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178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01-05.06.2020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02-09.06.2020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  <a:tr h="167245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04-11.06.2020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2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09-15.06.2020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11-17.06.2020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15-19.06.2020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1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6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321581"/>
            <a:ext cx="3672408" cy="432047"/>
          </a:xfrm>
        </p:spPr>
        <p:txBody>
          <a:bodyPr>
            <a:noAutofit/>
          </a:bodyPr>
          <a:lstStyle/>
          <a:p>
            <a:pPr algn="l"/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 з наказу (продовження)</a:t>
            </a:r>
            <a:endParaRPr lang="uk-UA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920881" cy="41764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800" dirty="0"/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здобувачі освіти, яким результат зовнішнього оцінювання з іноземної мови має зараховуватися як оцінка за атестацію, отримують її за результатами виконання завдань: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стандарту, якщо вивчали відповідний навчальний предмет на рівні стандарту;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стандарту та профільного рівня, якщо вивчали відповідний навчальний предмет на профільному рівні;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результати зовнішнього оцінювання з української мови і літератури (українська мова), математики або історії України (період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століття) можуть зараховуватися як результати атестації для студентів закладів вищої освіти, які скористалися правом повторного складання атестації у формі зовнішнього оцінювання, що передбачено пунктом 5 наказу Міністерства освіти і науки України від 07 грудня 2018 року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1369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затвердження Порядку проведення державної підсумкової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атестації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зареєстрованого в Міністерстві юстиції України 02 січня 2019 року за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8/32979.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245313" y="1236113"/>
            <a:ext cx="8647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31. Розміщення на офіційному веб-сайті УЦОЯО </a:t>
            </a: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правильних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відповідей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завдань сертифікаційних робіт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52929"/>
              </p:ext>
            </p:extLst>
          </p:nvPr>
        </p:nvGraphicFramePr>
        <p:xfrm>
          <a:off x="228938" y="2636912"/>
          <a:ext cx="8640959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57132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91973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22.05.2020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178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  <a:tr h="167245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2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1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3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-16064" y="1139021"/>
            <a:ext cx="9025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32. Здійснення регіональними експертними групами експертної оцінки завдань сертифікаційних робіт, формування пропозицій щодо показника порога «склав/не 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склав»: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45579"/>
              </p:ext>
            </p:extLst>
          </p:nvPr>
        </p:nvGraphicFramePr>
        <p:xfrm>
          <a:off x="176342" y="2492896"/>
          <a:ext cx="8640959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57132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91973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22.05.2020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178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  <a:tr h="167245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2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1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6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920619" y="1188663"/>
            <a:ext cx="760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33. Організація роботи пунктів перевірки: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55995"/>
              </p:ext>
            </p:extLst>
          </p:nvPr>
        </p:nvGraphicFramePr>
        <p:xfrm>
          <a:off x="247156" y="2183511"/>
          <a:ext cx="8640959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444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803947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287816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5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-16064" y="1152994"/>
            <a:ext cx="9025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34. Розміщення на офіційному веб-сайті УЦОЯО схем оцінювання завдань відкритої форми з розгорнутою відповіддю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сертифікаційних робіт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961532"/>
              </p:ext>
            </p:extLst>
          </p:nvPr>
        </p:nvGraphicFramePr>
        <p:xfrm>
          <a:off x="260284" y="2564904"/>
          <a:ext cx="8640959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57132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91973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26.05.2020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</a:t>
                      </a:r>
                    </a:p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французька мови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533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363549" y="1484784"/>
            <a:ext cx="838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35. Обробка бланків відповідей та документів пунктів проведення ЗНО: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678597"/>
              </p:ext>
            </p:extLst>
          </p:nvPr>
        </p:nvGraphicFramePr>
        <p:xfrm>
          <a:off x="251520" y="2852936"/>
          <a:ext cx="864095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57132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91973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79138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фізика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09.06.2020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Іноземні мови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25346"/>
                  </a:ext>
                </a:extLst>
              </a:tr>
              <a:tr h="16724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27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Географія, хімія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0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683566" y="1340768"/>
            <a:ext cx="77768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36. Установлення порога «склав/не склав» та визначення результатів </a:t>
            </a:r>
            <a:r>
              <a:rPr lang="uk-UA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зовнішнього незалежного оцінювання: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723466"/>
              </p:ext>
            </p:extLst>
          </p:nvPr>
        </p:nvGraphicFramePr>
        <p:xfrm>
          <a:off x="228938" y="2852936"/>
          <a:ext cx="864095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224178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552685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фізика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література, історія  України,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іноземні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28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18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827584" y="162880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37. Розміщення на інформаційних сторінках учасників ЗНО результатів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зовнішнього незалежного оцінювання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689409"/>
              </p:ext>
            </p:extLst>
          </p:nvPr>
        </p:nvGraphicFramePr>
        <p:xfrm>
          <a:off x="335212" y="3356992"/>
          <a:ext cx="864095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224178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552685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фізика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література, історія  України,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іноземні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Біологія, географія, хімія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95EA65-D478-4585-8BEA-7D9AE282E886}"/>
              </a:ext>
            </a:extLst>
          </p:cNvPr>
          <p:cNvSpPr txBox="1"/>
          <p:nvPr/>
        </p:nvSpPr>
        <p:spPr>
          <a:xfrm>
            <a:off x="564272" y="1588773"/>
            <a:ext cx="832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38. Передання закладам освіти відомостей результатів ДПА в електронному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вигляді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899"/>
              </p:ext>
            </p:extLst>
          </p:nvPr>
        </p:nvGraphicFramePr>
        <p:xfrm>
          <a:off x="338661" y="2924944"/>
          <a:ext cx="864095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224178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552685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фізика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література, історія  України, іноземні мови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Біологія, географія, хімія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24.06.2020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85361"/>
              </p:ext>
            </p:extLst>
          </p:nvPr>
        </p:nvGraphicFramePr>
        <p:xfrm>
          <a:off x="220848" y="1412776"/>
          <a:ext cx="870230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55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5170764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2838984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 заходу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проведення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Видача засвідчених копій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сертифікаційних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робіт, виконаних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учасниками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Із дня 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оголошення                      результатів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Розгляд апеляційних заяв щодо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результатів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Передання закладам освіти            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відомостей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результатів розгляду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апеляційних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 учасників ЗНО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електронному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вигляді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пізніше                   трьох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робочих днів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із дня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прийняття         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відповідних рішень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1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9978F315-F8EA-4FDC-91D6-C15A5FCE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21069"/>
              </p:ext>
            </p:extLst>
          </p:nvPr>
        </p:nvGraphicFramePr>
        <p:xfrm>
          <a:off x="107504" y="1628800"/>
          <a:ext cx="870230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556">
                  <a:extLst>
                    <a:ext uri="{9D8B030D-6E8A-4147-A177-3AD203B41FA5}">
                      <a16:colId xmlns:a16="http://schemas.microsoft.com/office/drawing/2014/main" xmlns="" val="2312543376"/>
                    </a:ext>
                  </a:extLst>
                </a:gridCol>
                <a:gridCol w="4841397">
                  <a:extLst>
                    <a:ext uri="{9D8B030D-6E8A-4147-A177-3AD203B41FA5}">
                      <a16:colId xmlns:a16="http://schemas.microsoft.com/office/drawing/2014/main" xmlns="" val="4282602974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xmlns="" val="2404625588"/>
                    </a:ext>
                  </a:extLst>
                </a:gridCol>
              </a:tblGrid>
              <a:tr h="376275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з/п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 заходу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проведення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8941578"/>
                  </a:ext>
                </a:extLst>
              </a:tr>
              <a:tr h="360746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Проведення додаткової сесії ЗНО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25.06 – 17.07.2020       (за окремим графіком)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309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Обробка бланків відповідей,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визначення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 оголошення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результатів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 </a:t>
                      </a: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осіб, які складали тести під час додаткової сесії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22.07.2020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4621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 та оприлюднення звіту про проведення ЗНО 2020 року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21.08.2020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535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5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347" y="1053888"/>
            <a:ext cx="8784976" cy="51114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предметів, із яких у 2020 році проводиться зовнішнє незалежне оцінювання результатів навчання, здобутих на основі повної загальної середньої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pPr marL="0" indent="0" algn="ctr">
              <a:buNone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Українська мова і література.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Математика.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Історія України.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Біологія.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Географія.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Фізика.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Хімія.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Англійська мова.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Іспанська мова.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Німецька мова.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Французька мова.</a:t>
            </a:r>
          </a:p>
          <a:p>
            <a:pPr marL="0" indent="0" algn="ctr">
              <a:buNone/>
            </a:pP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94605"/>
            <a:ext cx="2503837" cy="11430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4320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затвердження Умов прийому на навчання до закладів вищої освіти України в 2020 році»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2020 році приймаються сертифікати зовнішнього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 оцінювання 2017, 2018 , 2019 та 2020 років,  крім оцінок з англійської, французької, німецької та іспанської мов.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як конкурсний предмет встановлено іноземну мову,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вступник має право подавати оцінку із сертифікатів 2018-2020 років з однієї з іноземних мов (англійська, німецька, французька або іспанська)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власний розсуд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2503837" cy="936104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107" y="1916832"/>
            <a:ext cx="8784976" cy="3816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1286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затвердження Дорожньої карти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реалізації міжнародного дослідження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794663"/>
            <a:ext cx="2503837" cy="91691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347" y="1844823"/>
            <a:ext cx="8784976" cy="4320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.02.201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затвердження Плану заходів із реалізації загальнодержавного моніторингового дослідження якості початкової освіти «Стан сформованості читацької та математичної компетентностей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 початкової школи закладів загальної середньої освіти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 2019 році»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1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663451"/>
            <a:ext cx="2503837" cy="6773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107" y="1537605"/>
            <a:ext cx="8784976" cy="46276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1306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у 2019 році пілотного етапу другого циклу загальнодержавного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моніторингового дослідження якості початкової освіти «Стан сформованості читацької та математичної компетентностей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 початкової школи закладів загальної середньої освіти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/>
          </a:p>
          <a:p>
            <a:pPr marL="0" indent="0" algn="ct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Склад вибірки закладів освіти – учасників пілотного етапу дослідження серед учнів 5-х класів 2019/2020 навчального року</a:t>
            </a:r>
            <a:r>
              <a:rPr lang="ru-RU" dirty="0"/>
              <a:t/>
            </a:r>
            <a:br>
              <a:rPr lang="ru-RU" dirty="0"/>
            </a:b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980728"/>
            <a:ext cx="324036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b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Київ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12968" cy="34755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у 2019 році пілотного етапу другого циклу загальнодержавного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моніторингового дослідження якості початкової освіти «Стан сформованості читацької та математичної компетентностей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 початкової школи закладів загальної середньої освіти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/>
          </a:p>
          <a:p>
            <a:pPr marL="0" indent="0" algn="ctr">
              <a:buNone/>
            </a:pPr>
            <a:r>
              <a:rPr lang="ru-RU" dirty="0"/>
              <a:t/>
            </a:r>
            <a:br>
              <a:rPr lang="ru-RU" dirty="0"/>
            </a:b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FFF"/>
              </a:clrFrom>
              <a:clrTo>
                <a:srgbClr val="E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1" y="476672"/>
            <a:ext cx="2420289" cy="10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6166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до вибірки учасників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пілотного етапу другого циклу загальнодержавного моніторингового дослідження якості початкової освіти «Стан сформованості читацької та математичної компетентностей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 початкової школи закладів загальної середньої освіти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marL="342900" indent="-342900" algn="just">
              <a:buAutoNum type="arabicPeriod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учні 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ятих класів.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навчання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українська.</a:t>
            </a:r>
          </a:p>
          <a:p>
            <a:pPr marL="342900" indent="-342900" algn="just">
              <a:buAutoNum type="arabicPeriod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Орієнтовний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вибірки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2000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(400 учнів-учасників дослідження виконуватимуть завдання з математики; 1600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учнів-учасників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виконуватимуть завдання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читання).</a:t>
            </a:r>
          </a:p>
          <a:p>
            <a:pPr marL="342900" indent="-342900" algn="just">
              <a:buAutoNum type="arabicPeriod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класів для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Дослідженні:</a:t>
            </a:r>
          </a:p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1) якщо в закладі освіти є лише один або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п’ятих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класи, участь  дослідженні беруть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усі учні п’ятого класу/п’ятих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 закладу освіти;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 закладі освіти є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двох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п’ятих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ослідженні беруть учні двох найбільших у паралелі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п’ятих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FFFF"/>
              </a:clrFrom>
              <a:clrTo>
                <a:srgbClr val="E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420289" cy="10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" descr="http://rylik.ru/uploads/posts/2016-04/1460622416_judiciary-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2670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9962" y="1124744"/>
            <a:ext cx="4572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Пробне ЗНО – важлива складова підготовки до </a:t>
            </a:r>
            <a:r>
              <a:rPr lang="uk-UA" sz="2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</a:t>
            </a:r>
            <a:r>
              <a:rPr lang="uk-UA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 оцінювання</a:t>
            </a:r>
            <a:endParaRPr lang="ru-RU" kern="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4149" name="Прямоугольник 1"/>
          <p:cNvSpPr>
            <a:spLocks noChangeArrowheads="1"/>
          </p:cNvSpPr>
          <p:nvPr/>
        </p:nvSpPr>
        <p:spPr bwMode="auto">
          <a:xfrm>
            <a:off x="3203575" y="3403600"/>
            <a:ext cx="5184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аказ Українського центру оцінювання якості освіти від </a:t>
            </a:r>
            <a:r>
              <a:rPr lang="uk-UA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10.10.2019 </a:t>
            </a: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uk-UA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</a:t>
            </a: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проведення пробного зовнішнього незалежного оцінювання в </a:t>
            </a:r>
            <a:r>
              <a:rPr lang="uk-UA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році»</a:t>
            </a:r>
          </a:p>
        </p:txBody>
      </p:sp>
    </p:spTree>
    <p:extLst>
      <p:ext uri="{BB962C8B-B14F-4D97-AF65-F5344CB8AC3E}">
        <p14:creationId xmlns:p14="http://schemas.microsoft.com/office/powerpoint/2010/main" val="1242120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/>
          </p:nvPr>
        </p:nvSpPr>
        <p:spPr bwMode="auto">
          <a:xfrm>
            <a:off x="107950" y="115888"/>
            <a:ext cx="8928100" cy="720725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uk-UA" altLang="ru-RU" sz="5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на ПЗНО-2020</a:t>
            </a:r>
            <a:endParaRPr lang="ru-RU" altLang="ru-RU" sz="50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71" name="Прямоугольник 3"/>
          <p:cNvSpPr>
            <a:spLocks noChangeArrowheads="1"/>
          </p:cNvSpPr>
          <p:nvPr/>
        </p:nvSpPr>
        <p:spPr bwMode="auto">
          <a:xfrm>
            <a:off x="395288" y="836712"/>
            <a:ext cx="8425184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uk-UA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для участі у пробному </a:t>
            </a:r>
          </a:p>
          <a:p>
            <a:r>
              <a:rPr lang="uk-UA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ЗНО-2020 </a:t>
            </a:r>
            <a:r>
              <a:rPr lang="uk-UA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відбуватиметься </a:t>
            </a:r>
          </a:p>
          <a:p>
            <a:pPr algn="ctr"/>
            <a:endParaRPr lang="uk-UA" alt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03 </a:t>
            </a:r>
            <a:r>
              <a:rPr lang="uk-UA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 </a:t>
            </a:r>
            <a:r>
              <a:rPr lang="uk-UA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uk-UA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endParaRPr lang="uk-UA" alt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4400" dirty="0" smtClean="0"/>
              <a:t> </a:t>
            </a:r>
            <a:endParaRPr lang="uk-UA" alt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сайті Одеського РЦОЯО:</a:t>
            </a:r>
            <a:endParaRPr lang="en-US" alt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test-center.od.ua</a:t>
            </a:r>
          </a:p>
        </p:txBody>
      </p:sp>
    </p:spTree>
    <p:extLst>
      <p:ext uri="{BB962C8B-B14F-4D97-AF65-F5344CB8AC3E}">
        <p14:creationId xmlns:p14="http://schemas.microsoft.com/office/powerpoint/2010/main" val="4679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81536529"/>
              </p:ext>
            </p:extLst>
          </p:nvPr>
        </p:nvGraphicFramePr>
        <p:xfrm>
          <a:off x="107504" y="1340768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61262" cy="5619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пробного ЗНО-2019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5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98890493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8784530" cy="1143000"/>
          </a:xfrm>
        </p:spPr>
        <p:txBody>
          <a:bodyPr/>
          <a:lstStyle/>
          <a:p>
            <a:pPr algn="ctr"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Уведення учасниками ПЗНО-2020 відповідей до сервісу «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результатів ПЗНО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16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917" y="1211223"/>
            <a:ext cx="2503837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6166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№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947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підготовку до проведення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 зовнішнього незалежного оцінювання результатів навчання, здобутих на основі повної загальної середньої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освіти»</a:t>
            </a:r>
          </a:p>
        </p:txBody>
      </p:sp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1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42864389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Оприлюднення правильних відповідей до завдань пробного зовнішнього незалежного оцінювання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43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интернет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100"/>
            <a:ext cx="9217024" cy="69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64301" y="205711"/>
            <a:ext cx="57199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НАШІ КОНТАКТИ</a:t>
            </a:r>
            <a:endParaRPr lang="en-US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605" y="2132856"/>
            <a:ext cx="85689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ОРЦОЯО,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Одеса, вул.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Корольова, 26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Сайт:</a:t>
            </a:r>
            <a:r>
              <a:rPr lang="en-US" altLang="ru-RU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 www.test-center.od.ua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E-mail</a:t>
            </a:r>
            <a:r>
              <a:rPr lang="uk-UA" altLang="ru-RU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en-US" altLang="ru-RU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 rc.odesa@od.tesportal.gov.ua</a:t>
            </a:r>
            <a:endParaRPr lang="uk-UA" altLang="ru-RU" b="1" dirty="0">
              <a:solidFill>
                <a:schemeClr val="bg1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482" name="Picture 2" descr="Картинки по запросу наши контакты карти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141534" cy="11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365557"/>
            <a:ext cx="9036495" cy="492443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Телефони: (048) 784-69-95</a:t>
            </a:r>
            <a:r>
              <a:rPr lang="uk-UA" b="1" dirty="0">
                <a:solidFill>
                  <a:prstClr val="white"/>
                </a:solidFill>
              </a:rPr>
              <a:t>           </a:t>
            </a:r>
            <a:r>
              <a:rPr lang="uk-UA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(048) 784-89-36</a:t>
            </a:r>
            <a:endParaRPr lang="uk-UA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14:rippl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25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  <p:bldP spid="8" grpId="0" build="p" autoUpdateAnimBg="0" advAuto="0"/>
      <p:bldP spid="7" grpId="0" build="p" autoUpdateAnimBg="0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 Ð°Ð½Ð¸Ð¼Ð¸ÑÐ¾Ð²Ð°Ð½Ð½ÑÐ¹ ÑÐ¾Ð½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08"/>
            <a:ext cx="9171161" cy="68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ÐÐ¾ÑÐ¾Ð¶ÐµÐµ Ð¸Ð·Ð¾Ð±ÑÐ°Ð¶ÐµÐ½Ð¸Ðµ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9849"/>
            <a:ext cx="5387573" cy="35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90" y="1922047"/>
            <a:ext cx="724000" cy="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91" y="1949558"/>
            <a:ext cx="696015" cy="69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00506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</a:p>
        </p:txBody>
      </p:sp>
      <p:pic>
        <p:nvPicPr>
          <p:cNvPr id="9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91" y="1949558"/>
            <a:ext cx="691273" cy="6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14" y="1968609"/>
            <a:ext cx="696015" cy="69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6" y="129101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4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53" y="1865009"/>
            <a:ext cx="36867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ics.livejournal.com/cdyu/pic/002dh7a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86044" y="111381"/>
            <a:ext cx="367775" cy="11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54749" y="235043"/>
            <a:ext cx="1344641" cy="117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" y="235042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4023" y="188418"/>
            <a:ext cx="146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1098" y="557731"/>
            <a:ext cx="1451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5198" y="764704"/>
            <a:ext cx="1346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ОЦІНЮВАННЯ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8541" y="929222"/>
            <a:ext cx="13742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7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  ОСВІТИ</a:t>
            </a:r>
          </a:p>
        </p:txBody>
      </p:sp>
      <p:pic>
        <p:nvPicPr>
          <p:cNvPr id="14" name="Picture 2" descr="ÐÐ°ÑÑÐ¸Ð½ÐºÐ¸ Ð¿Ð¾ Ð·Ð°Ð¿ÑÐ¾ÑÑ ÐÐ½Ð¾ 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30" y="19335"/>
            <a:ext cx="1685353" cy="876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40" y="794612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98" y="790443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296174" y="-133505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EFFFF"/>
              </a:clrFrom>
              <a:clrTo>
                <a:srgbClr val="E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694"/>
            <a:ext cx="2420289" cy="10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" y="217500"/>
            <a:ext cx="227899" cy="14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0" y="1517847"/>
            <a:ext cx="9144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46" y="2710070"/>
            <a:ext cx="1404571" cy="1404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61" y="775507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53" y="787244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69930" y="4142876"/>
            <a:ext cx="626064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uk-UA" alt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КАЛЕНДАРНИЙ ПЛАН </a:t>
            </a:r>
          </a:p>
          <a:p>
            <a:pPr lvl="0" algn="ctr"/>
            <a:r>
              <a:rPr lang="uk-UA" alt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ПРОВЕДЕННЯ ЗНО-2020 </a:t>
            </a:r>
            <a:endParaRPr 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894" y="5373982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наказом МОН від 09.07.2019 № 947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" y="1772816"/>
            <a:ext cx="30305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6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84" dur="2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6" grpId="0"/>
      <p:bldP spid="3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Схема 39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543095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58670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Николай\Documents\ЗНО-2017 Осн. сесія Історія України\Гиф анимация Море на закате_files\image_861207151741039891876.gif">
            <a:extLst>
              <a:ext uri="{FF2B5EF4-FFF2-40B4-BE49-F238E27FC236}">
                <a16:creationId xmlns:a16="http://schemas.microsoft.com/office/drawing/2014/main" xmlns="" id="{BBEE9B98-92BD-42B6-BC63-1ADF247B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pics.livejournal.com/cdyu/pic/002dh7ax">
            <a:extLst>
              <a:ext uri="{FF2B5EF4-FFF2-40B4-BE49-F238E27FC236}">
                <a16:creationId xmlns:a16="http://schemas.microsoft.com/office/drawing/2014/main" xmlns="" id="{0050ABE8-7FED-4388-9045-80066E9F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228938" y="113462"/>
            <a:ext cx="269222" cy="8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9F78ED74-AE5A-4151-AFBA-B44C4F94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1"/>
          <a:stretch/>
        </p:blipFill>
        <p:spPr bwMode="auto">
          <a:xfrm>
            <a:off x="8317" y="158121"/>
            <a:ext cx="1060867" cy="9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http://www.playcast.ru/uploads/2016/06/05/18890655.gif">
            <a:extLst>
              <a:ext uri="{FF2B5EF4-FFF2-40B4-BE49-F238E27FC236}">
                <a16:creationId xmlns:a16="http://schemas.microsoft.com/office/drawing/2014/main" xmlns="" id="{384766F2-283A-4895-9D4E-F541694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814" flipH="1">
            <a:off x="17927" y="-186132"/>
            <a:ext cx="1092692" cy="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Николай\Documents\pic-alert.gif">
            <a:extLst>
              <a:ext uri="{FF2B5EF4-FFF2-40B4-BE49-F238E27FC236}">
                <a16:creationId xmlns:a16="http://schemas.microsoft.com/office/drawing/2014/main" xmlns="" id="{6A976A3B-E7BA-4874-BA51-737E7D62F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" y="147765"/>
            <a:ext cx="218581" cy="1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Николай.НИКОЛАЙ-ПК\Documents\1475154353_3.jpg">
            <a:extLst>
              <a:ext uri="{FF2B5EF4-FFF2-40B4-BE49-F238E27FC236}">
                <a16:creationId xmlns:a16="http://schemas.microsoft.com/office/drawing/2014/main" xmlns="" id="{088E0399-D4E3-494F-A5C2-24095033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4" y="-106542"/>
            <a:ext cx="685453" cy="10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riroda.inc.ru/animation/zifri/143.gif">
            <a:extLst>
              <a:ext uri="{FF2B5EF4-FFF2-40B4-BE49-F238E27FC236}">
                <a16:creationId xmlns:a16="http://schemas.microsoft.com/office/drawing/2014/main" xmlns="" id="{5F445442-5935-49BF-A7A2-821C2EB9F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2" y="23420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riroda.inc.ru/animation/zifri/141.gif">
            <a:extLst>
              <a:ext uri="{FF2B5EF4-FFF2-40B4-BE49-F238E27FC236}">
                <a16:creationId xmlns:a16="http://schemas.microsoft.com/office/drawing/2014/main" xmlns="" id="{74F20034-1B7B-49AB-9E52-F23708B226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325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Ð½Ð¾ ">
            <a:extLst>
              <a:ext uri="{FF2B5EF4-FFF2-40B4-BE49-F238E27FC236}">
                <a16:creationId xmlns:a16="http://schemas.microsoft.com/office/drawing/2014/main" xmlns="" id="{CA65161B-6EE7-4759-9A7F-FC6C4DA8E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28" y="0"/>
            <a:ext cx="2110331" cy="765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priroda.inc.ru/animation/zifri/141.gif">
            <a:extLst>
              <a:ext uri="{FF2B5EF4-FFF2-40B4-BE49-F238E27FC236}">
                <a16:creationId xmlns:a16="http://schemas.microsoft.com/office/drawing/2014/main" xmlns="" id="{5B58E8D1-B814-47E8-BD9A-9F66C9FD1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65" y="24310"/>
            <a:ext cx="742341" cy="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riroda.inc.ru/animation/zifri/143.gif">
            <a:extLst>
              <a:ext uri="{FF2B5EF4-FFF2-40B4-BE49-F238E27FC236}">
                <a16:creationId xmlns:a16="http://schemas.microsoft.com/office/drawing/2014/main" xmlns="" id="{554AB208-2ABD-4CDC-B58F-B2352FA6D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85" y="38939"/>
            <a:ext cx="742340" cy="7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ED49D961-A1EB-4D4D-97D5-D01EC60C6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011949"/>
              </p:ext>
            </p:extLst>
          </p:nvPr>
        </p:nvGraphicFramePr>
        <p:xfrm>
          <a:off x="286044" y="1742868"/>
          <a:ext cx="8534428" cy="45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6074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5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</Template>
  <TotalTime>3681</TotalTime>
  <Words>2317</Words>
  <Application>Microsoft Office PowerPoint</Application>
  <PresentationFormat>Экран (4:3)</PresentationFormat>
  <Paragraphs>499</Paragraphs>
  <Slides>62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62</vt:i4>
      </vt:variant>
    </vt:vector>
  </HeadingPairs>
  <TitlesOfParts>
    <vt:vector size="73" baseType="lpstr">
      <vt:lpstr>578</vt:lpstr>
      <vt:lpstr>Custom Design</vt:lpstr>
      <vt:lpstr>1_578</vt:lpstr>
      <vt:lpstr>2_578</vt:lpstr>
      <vt:lpstr>3_578</vt:lpstr>
      <vt:lpstr>4_578</vt:lpstr>
      <vt:lpstr>3_Тема Office</vt:lpstr>
      <vt:lpstr>2_Custom Design</vt:lpstr>
      <vt:lpstr>4_Custom Design</vt:lpstr>
      <vt:lpstr>1_Office Theme</vt:lpstr>
      <vt:lpstr>5_578</vt:lpstr>
      <vt:lpstr>Презентация PowerPoint</vt:lpstr>
      <vt:lpstr>Наказ</vt:lpstr>
      <vt:lpstr>Витяг з наказу</vt:lpstr>
      <vt:lpstr>Витяг з наказу (продовження)</vt:lpstr>
      <vt:lpstr>Презентация PowerPoint</vt:lpstr>
      <vt:lpstr>Наказ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Наказ</vt:lpstr>
      <vt:lpstr>Наказ</vt:lpstr>
      <vt:lpstr>Наказ</vt:lpstr>
      <vt:lpstr>Наказ</vt:lpstr>
      <vt:lpstr> Наказ м. Київ </vt:lpstr>
      <vt:lpstr>Презентация PowerPoint</vt:lpstr>
      <vt:lpstr>Презентация PowerPoint</vt:lpstr>
      <vt:lpstr>Реєстрація на ПЗНО-2020</vt:lpstr>
      <vt:lpstr>Проведення пробного ЗНО-2019</vt:lpstr>
      <vt:lpstr>Уведення учасниками ПЗНО-2020 відповідей до сервісу «Визначення результатів ПЗНО»</vt:lpstr>
      <vt:lpstr>Оприлюднення правильних відповідей до завдань пробного зовнішнього незалежного оцінювання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Ланецька Олена Миколаївна</cp:lastModifiedBy>
  <cp:revision>323</cp:revision>
  <dcterms:created xsi:type="dcterms:W3CDTF">2019-09-01T15:05:01Z</dcterms:created>
  <dcterms:modified xsi:type="dcterms:W3CDTF">2019-10-24T06:13:18Z</dcterms:modified>
</cp:coreProperties>
</file>